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Anaheim" panose="02020500000000000000" charset="0"/>
      <p:regular r:id="rId31"/>
      <p:bold r:id="rId32"/>
    </p:embeddedFont>
    <p:embeddedFont>
      <p:font typeface="Georgia" panose="02040502050405020303" pitchFamily="18" charset="0"/>
      <p:regular r:id="rId33"/>
      <p:bold r:id="rId34"/>
      <p:italic r:id="rId35"/>
      <p:boldItalic r:id="rId36"/>
    </p:embeddedFont>
    <p:embeddedFont>
      <p:font typeface="Nunito Light" pitchFamily="2" charset="0"/>
      <p:regular r:id="rId37"/>
      <p:italic r:id="rId38"/>
    </p:embeddedFont>
    <p:embeddedFont>
      <p:font typeface="Poppins" panose="00000500000000000000" pitchFamily="2" charset="0"/>
      <p:regular r:id="rId39"/>
      <p:bold r:id="rId40"/>
      <p:italic r:id="rId41"/>
      <p:boldItalic r:id="rId42"/>
    </p:embeddedFont>
    <p:embeddedFont>
      <p:font typeface="Poppins Light" panose="00000400000000000000" pitchFamily="2" charset="0"/>
      <p:regular r:id="rId43"/>
      <p:italic r:id="rId44"/>
    </p:embeddedFont>
    <p:embeddedFont>
      <p:font typeface="PT Sans" panose="020B050302020302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3B3FE0-49E3-46FF-826B-4806E731AE2C}">
  <a:tblStyle styleId="{903B3FE0-49E3-46FF-826B-4806E731AE2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A5955-25AA-4076-85E4-ACD8E22D044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EdwardBao1006/yolov2-xilinx-fpga"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790c451c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790c451c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這個函數的目的是從 Darknet 框架訓練好的 </a:t>
            </a:r>
            <a:r>
              <a:rPr lang="en" sz="950" dirty="0">
                <a:solidFill>
                  <a:srgbClr val="188038"/>
                </a:solidFill>
                <a:latin typeface="Courier New"/>
                <a:ea typeface="Courier New"/>
                <a:cs typeface="Courier New"/>
                <a:sym typeface="Courier New"/>
              </a:rPr>
              <a:t>.weights</a:t>
            </a:r>
            <a:r>
              <a:rPr lang="en" sz="1200" dirty="0">
                <a:solidFill>
                  <a:schemeClr val="dk1"/>
                </a:solidFill>
                <a:latin typeface="Roboto"/>
                <a:ea typeface="Roboto"/>
                <a:cs typeface="Roboto"/>
                <a:sym typeface="Roboto"/>
              </a:rPr>
              <a:t> 檔案中讀取卷積層的權重和相關參數，並進行一個非常關鍵的步驟：批次正規化融合 (Batch Normalization Fusion)，然後將處理後的權重和偏置以32位元浮點數格式儲存到新的二進位檔案 (</a:t>
            </a:r>
            <a:r>
              <a:rPr lang="en" sz="950" dirty="0">
                <a:solidFill>
                  <a:srgbClr val="188038"/>
                </a:solidFill>
                <a:latin typeface="Courier New"/>
                <a:ea typeface="Courier New"/>
                <a:cs typeface="Courier New"/>
                <a:sym typeface="Courier New"/>
              </a:rPr>
              <a:t>weights.bin</a:t>
            </a:r>
            <a:r>
              <a:rPr lang="en" sz="1200" dirty="0">
                <a:solidFill>
                  <a:schemeClr val="dk1"/>
                </a:solidFill>
                <a:latin typeface="Roboto"/>
                <a:ea typeface="Roboto"/>
                <a:cs typeface="Roboto"/>
                <a:sym typeface="Roboto"/>
              </a:rPr>
              <a:t> 和 </a:t>
            </a:r>
            <a:r>
              <a:rPr lang="en" sz="950" dirty="0">
                <a:solidFill>
                  <a:srgbClr val="188038"/>
                </a:solidFill>
                <a:latin typeface="Courier New"/>
                <a:ea typeface="Courier New"/>
                <a:cs typeface="Courier New"/>
                <a:sym typeface="Courier New"/>
              </a:rPr>
              <a:t>bias.bin</a:t>
            </a:r>
            <a:r>
              <a:rPr lang="en" sz="1200" dirty="0">
                <a:solidFill>
                  <a:schemeClr val="dk1"/>
                </a:solidFill>
                <a:latin typeface="Roboto"/>
                <a:ea typeface="Roboto"/>
                <a:cs typeface="Roboto"/>
                <a:sym typeface="Roboto"/>
              </a:rPr>
              <a:t>) 中。這些檔案後續會被用於轉換成 FPGA 所需的格式。</a:t>
            </a:r>
            <a:endParaRPr sz="1200" dirty="0">
              <a:solidFill>
                <a:schemeClr val="dk1"/>
              </a:solidFill>
              <a:latin typeface="Roboto"/>
              <a:ea typeface="Roboto"/>
              <a:cs typeface="Roboto"/>
              <a:sym typeface="Roboto"/>
            </a:endParaRPr>
          </a:p>
          <a:p>
            <a:pPr marL="0" lvl="0" indent="0" algn="l" rtl="0">
              <a:spcBef>
                <a:spcPts val="0"/>
              </a:spcBef>
              <a:spcAft>
                <a:spcPts val="0"/>
              </a:spcAft>
              <a:buNone/>
            </a:pPr>
            <a:endParaRPr sz="1200" dirty="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將BN層的運算融入到前一個卷積層的權重和偏置中。</a:t>
            </a:r>
            <a:endParaRPr sz="1200" dirty="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原始卷積運算後接BN的公式為： </a:t>
            </a:r>
            <a:r>
              <a:rPr lang="en" sz="950" dirty="0">
                <a:solidFill>
                  <a:srgbClr val="188038"/>
                </a:solidFill>
                <a:latin typeface="Courier New"/>
                <a:ea typeface="Courier New"/>
                <a:cs typeface="Courier New"/>
                <a:sym typeface="Courier New"/>
              </a:rPr>
              <a:t>y = gamma * (x - mean) / sqrt(variance + epsilon) + beta</a:t>
            </a:r>
            <a:endParaRPr sz="950" dirty="0">
              <a:solidFill>
                <a:srgbClr val="188038"/>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其中 </a:t>
            </a:r>
            <a:r>
              <a:rPr lang="en" sz="950" dirty="0">
                <a:solidFill>
                  <a:srgbClr val="188038"/>
                </a:solidFill>
                <a:latin typeface="Courier New"/>
                <a:ea typeface="Courier New"/>
                <a:cs typeface="Courier New"/>
                <a:sym typeface="Courier New"/>
              </a:rPr>
              <a:t>x</a:t>
            </a:r>
            <a:r>
              <a:rPr lang="en" sz="1200" dirty="0">
                <a:solidFill>
                  <a:schemeClr val="dk1"/>
                </a:solidFill>
                <a:latin typeface="Roboto"/>
                <a:ea typeface="Roboto"/>
                <a:cs typeface="Roboto"/>
                <a:sym typeface="Roboto"/>
              </a:rPr>
              <a:t> 是卷積層的輸出： </a:t>
            </a:r>
            <a:r>
              <a:rPr lang="en" sz="950" dirty="0">
                <a:solidFill>
                  <a:srgbClr val="188038"/>
                </a:solidFill>
                <a:latin typeface="Courier New"/>
                <a:ea typeface="Courier New"/>
                <a:cs typeface="Courier New"/>
                <a:sym typeface="Courier New"/>
              </a:rPr>
              <a:t>x = W * input + b_conv</a:t>
            </a:r>
            <a:endParaRPr sz="950" dirty="0">
              <a:solidFill>
                <a:srgbClr val="188038"/>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融合後，新的卷積運算變為： </a:t>
            </a:r>
            <a:r>
              <a:rPr lang="en" sz="950" dirty="0">
                <a:solidFill>
                  <a:srgbClr val="188038"/>
                </a:solidFill>
                <a:latin typeface="Courier New"/>
                <a:ea typeface="Courier New"/>
                <a:cs typeface="Courier New"/>
                <a:sym typeface="Courier New"/>
              </a:rPr>
              <a:t>y = W_new * input + b_new</a:t>
            </a:r>
            <a:endParaRPr sz="950" dirty="0">
              <a:solidFill>
                <a:srgbClr val="188038"/>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推導：</a:t>
            </a:r>
            <a:endParaRPr sz="1200" dirty="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950" dirty="0">
                <a:solidFill>
                  <a:srgbClr val="188038"/>
                </a:solidFill>
                <a:latin typeface="Courier New"/>
                <a:ea typeface="Courier New"/>
                <a:cs typeface="Courier New"/>
                <a:sym typeface="Courier New"/>
              </a:rPr>
              <a:t>W_new = W * gamma / sqrt(variance + epsilon)</a:t>
            </a:r>
            <a:endParaRPr sz="950" dirty="0">
              <a:solidFill>
                <a:srgbClr val="188038"/>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50" dirty="0">
                <a:solidFill>
                  <a:srgbClr val="188038"/>
                </a:solidFill>
                <a:latin typeface="Courier New"/>
                <a:ea typeface="Courier New"/>
                <a:cs typeface="Courier New"/>
                <a:sym typeface="Courier New"/>
              </a:rPr>
              <a:t>b_new = (b_conv - mean) * gamma / sqrt(variance + epsilon) + beta</a:t>
            </a:r>
            <a:endParaRPr sz="950" dirty="0">
              <a:solidFill>
                <a:srgbClr val="188038"/>
              </a:solidFill>
              <a:latin typeface="Courier New"/>
              <a:ea typeface="Courier New"/>
              <a:cs typeface="Courier New"/>
              <a:sym typeface="Courier New"/>
            </a:endParaRPr>
          </a:p>
          <a:p>
            <a:pPr marL="0" lvl="0" indent="0" algn="l" rtl="0">
              <a:spcBef>
                <a:spcPts val="0"/>
              </a:spcBef>
              <a:spcAft>
                <a:spcPts val="0"/>
              </a:spcAft>
              <a:buNone/>
            </a:pPr>
            <a:r>
              <a:rPr lang="en" sz="1200" dirty="0">
                <a:solidFill>
                  <a:schemeClr val="dk1"/>
                </a:solidFill>
                <a:latin typeface="Roboto"/>
                <a:ea typeface="Roboto"/>
                <a:cs typeface="Roboto"/>
                <a:sym typeface="Roboto"/>
              </a:rPr>
              <a:t>但在Darknet中，卷積層本身的 </a:t>
            </a:r>
            <a:r>
              <a:rPr lang="en" sz="950" dirty="0">
                <a:solidFill>
                  <a:srgbClr val="188038"/>
                </a:solidFill>
                <a:latin typeface="Courier New"/>
                <a:ea typeface="Courier New"/>
                <a:cs typeface="Courier New"/>
                <a:sym typeface="Courier New"/>
              </a:rPr>
              <a:t>l.biases</a:t>
            </a:r>
            <a:r>
              <a:rPr lang="en" sz="1200" dirty="0">
                <a:solidFill>
                  <a:schemeClr val="dk1"/>
                </a:solidFill>
                <a:latin typeface="Roboto"/>
                <a:ea typeface="Roboto"/>
                <a:cs typeface="Roboto"/>
                <a:sym typeface="Roboto"/>
              </a:rPr>
              <a:t> 通常被視為BN層的 </a:t>
            </a:r>
            <a:r>
              <a:rPr lang="en" sz="950" dirty="0">
                <a:solidFill>
                  <a:srgbClr val="188038"/>
                </a:solidFill>
                <a:latin typeface="Courier New"/>
                <a:ea typeface="Courier New"/>
                <a:cs typeface="Courier New"/>
                <a:sym typeface="Courier New"/>
              </a:rPr>
              <a:t>beta</a:t>
            </a:r>
            <a:r>
              <a:rPr lang="en" sz="1200" dirty="0">
                <a:solidFill>
                  <a:schemeClr val="dk1"/>
                </a:solidFill>
                <a:latin typeface="Roboto"/>
                <a:ea typeface="Roboto"/>
                <a:cs typeface="Roboto"/>
                <a:sym typeface="Roboto"/>
              </a:rPr>
              <a:t> (如果BN存在)。如果卷積層後沒有BN層，</a:t>
            </a:r>
            <a:r>
              <a:rPr lang="en" sz="950" dirty="0">
                <a:solidFill>
                  <a:srgbClr val="188038"/>
                </a:solidFill>
                <a:latin typeface="Courier New"/>
                <a:ea typeface="Courier New"/>
                <a:cs typeface="Courier New"/>
                <a:sym typeface="Courier New"/>
              </a:rPr>
              <a:t>l.biases</a:t>
            </a:r>
            <a:r>
              <a:rPr lang="en" sz="1200" dirty="0">
                <a:solidFill>
                  <a:schemeClr val="dk1"/>
                </a:solidFill>
                <a:latin typeface="Roboto"/>
                <a:ea typeface="Roboto"/>
                <a:cs typeface="Roboto"/>
                <a:sym typeface="Roboto"/>
              </a:rPr>
              <a:t> 就是傳統的偏置。</a:t>
            </a:r>
          </a:p>
          <a:p>
            <a:pPr marL="0" lvl="0" indent="0" algn="l" rtl="0">
              <a:spcBef>
                <a:spcPts val="0"/>
              </a:spcBef>
              <a:spcAft>
                <a:spcPts val="0"/>
              </a:spcAft>
              <a:buNone/>
            </a:pPr>
            <a:r>
              <a:rPr lang="zh-TW" altLang="en-US" sz="1200" dirty="0">
                <a:solidFill>
                  <a:schemeClr val="dk1"/>
                </a:solidFill>
                <a:latin typeface="Roboto"/>
                <a:ea typeface="Roboto"/>
                <a:cs typeface="Roboto"/>
                <a:sym typeface="Roboto"/>
              </a:rPr>
              <a:t>也就是將常數的部分作合併簡化，讓整體計算的過程不用作這麼多次的加乘法</a:t>
            </a:r>
            <a:endParaRPr sz="1200" dirty="0">
              <a:solidFill>
                <a:schemeClr val="dk1"/>
              </a:solidFill>
              <a:latin typeface="Roboto"/>
              <a:ea typeface="Roboto"/>
              <a:cs typeface="Roboto"/>
              <a:sym typeface="Roboto"/>
            </a:endParaRPr>
          </a:p>
          <a:p>
            <a:pPr marL="0" lvl="0" indent="0" algn="l" rtl="0">
              <a:spcBef>
                <a:spcPts val="0"/>
              </a:spcBef>
              <a:spcAft>
                <a:spcPts val="0"/>
              </a:spcAft>
              <a:buNone/>
            </a:pPr>
            <a:endParaRPr sz="1200" dirty="0">
              <a:solidFill>
                <a:schemeClr val="dk1"/>
              </a:solidFill>
              <a:latin typeface="Roboto"/>
              <a:ea typeface="Roboto"/>
              <a:cs typeface="Roboto"/>
              <a:sym typeface="Roboto"/>
            </a:endParaRPr>
          </a:p>
          <a:p>
            <a:pPr marL="0" lvl="0" indent="0" algn="l" rtl="0">
              <a:spcBef>
                <a:spcPts val="0"/>
              </a:spcBef>
              <a:spcAft>
                <a:spcPts val="0"/>
              </a:spcAft>
              <a:buNone/>
            </a:pPr>
            <a:r>
              <a:rPr lang="en" sz="1200" dirty="0">
                <a:solidFill>
                  <a:schemeClr val="dk1"/>
                </a:solidFill>
                <a:latin typeface="Roboto"/>
                <a:ea typeface="Roboto"/>
                <a:cs typeface="Roboto"/>
                <a:sym typeface="Roboto"/>
              </a:rPr>
              <a:t>fwrite是將融合的數值轉成二進位</a:t>
            </a:r>
            <a:endParaRPr sz="1200" dirty="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5e790c451c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5e790c451c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F2328"/>
                </a:solidFill>
                <a:highlight>
                  <a:srgbClr val="FFFFFF"/>
                </a:highlight>
              </a:rPr>
              <a:t>卷積層的加速策略與[5][6]類似，利用輸入輸出並行性來加速運算。透過設計多個平行乘法單元和加法樹，實現卷積計算的輸入並行（Tn並行）和輸出並行（Tm並行）。 Tm*Tn個乘法單元並行計算，Log2（Tn）深度的加法樹透過管線累加，並產生部分和。</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5e790c451c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5e790c451c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F2328"/>
                </a:solidFill>
                <a:highlight>
                  <a:srgbClr val="FFFFFF"/>
                </a:highlight>
              </a:rPr>
              <a:t>該設計實現了乒乓緩衝區來重疊讀取輸入特徵圖和權重、寫入輸出特徵圖和計算的延遲，這大大提高了計算引擎的動態利用率。</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f9988d04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f9988d04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790c451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790c451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首先，利用上述建立好的convolution ip，那我們的板子是用pynq-z2，並且使用Vivado的HLS建立IP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790c451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790c451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進行Simulation來確保我們的功能是正確的</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5e790c451c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5e790c451c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最後確認上述結果正確後，進行合成，這邊可以看到我們的Timing Simulation和一些其他資訊</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5e790c451c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5e790c451c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5e790c451c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5e790c451c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5e8d1390d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5e8d1390d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 sz="1200">
                <a:solidFill>
                  <a:schemeClr val="dk1"/>
                </a:solidFill>
                <a:latin typeface="Roboto"/>
                <a:ea typeface="Roboto"/>
                <a:cs typeface="Roboto"/>
                <a:sym typeface="Roboto"/>
              </a:rPr>
              <a:t>多個AXI4 Master介面：加速器設計了兩個AXI4 Master介面</a:t>
            </a:r>
            <a:r>
              <a:rPr lang="en" sz="1200">
                <a:solidFill>
                  <a:schemeClr val="hlink"/>
                </a:solidFill>
                <a:uFill>
                  <a:noFill/>
                </a:uFill>
                <a:latin typeface="Courier New"/>
                <a:ea typeface="Courier New"/>
                <a:cs typeface="Courier New"/>
                <a:sym typeface="Courier New"/>
                <a:hlinkClick r:id="rId3"/>
              </a:rPr>
              <a:t>2</a:t>
            </a:r>
            <a:r>
              <a:rPr lang="en" sz="1200">
                <a:solidFill>
                  <a:schemeClr val="dk1"/>
                </a:solidFill>
                <a:latin typeface="Roboto"/>
                <a:ea typeface="Roboto"/>
                <a:cs typeface="Roboto"/>
                <a:sym typeface="Roboto"/>
              </a:rPr>
              <a:t>。這允許FPGA並行地從外部記憶體（DRAM）讀取數據。在卷積運算中，一個Master介面可以專門負責讀取輸入特徵圖（Feature Maps），而另一個同時負責讀取卷積核權重（Weights）。這種並行讀取對於隱藏記憶體存取延遲、保持計算單元持續工作至關重要。AXI4-Lite Slave介面：提供一個AXI4-Lite Slave介面，用於處理器系統（PS）對硬體加速器（PL）進行配置和控制。PS可以透過這個介面寫入控制暫存器（如啟動訊號、層配置參數、數據位址等）和讀取狀態暫存器（如完成訊號、錯誤狀態等）。</a:t>
            </a: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r>
              <a:rPr lang="en" sz="1200">
                <a:solidFill>
                  <a:schemeClr val="dk1"/>
                </a:solidFill>
                <a:latin typeface="Roboto"/>
                <a:ea typeface="Roboto"/>
                <a:cs typeface="Roboto"/>
                <a:sym typeface="Roboto"/>
              </a:rPr>
              <a:t>Data Scatter模組：當數據從DRAM透過AXI Master介面讀入FPGA後，Data Scatter模組負責將這些數據正確地分發到FPGA片上的各個緩衝區（on-chip buffers），如輸入特徵圖緩衝區和權重緩衝區。它會根據當前正在處理的數據塊（tile）和硬體架構生成正確的片上寫入位址。Data Gather模組：當計算完成後，Data Gather模組負責從片上輸出緩衝區讀取結果，並產生正確的DRAM寫回位址，然後透過AXI Master介面的寫入通道將數據寫回DRAM。</a:t>
            </a: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r>
              <a:rPr lang="en" sz="1200">
                <a:solidFill>
                  <a:schemeClr val="dk1"/>
                </a:solidFill>
                <a:latin typeface="Roboto"/>
                <a:ea typeface="Roboto"/>
                <a:cs typeface="Roboto"/>
                <a:sym typeface="Roboto"/>
              </a:rPr>
              <a:t>配合乒乓操作：數據排列和高效的AXI傳輸與乒乓緩衝機制緊密配合</a:t>
            </a:r>
            <a:r>
              <a:rPr lang="en" sz="1200">
                <a:solidFill>
                  <a:schemeClr val="hlink"/>
                </a:solidFill>
                <a:uFill>
                  <a:noFill/>
                </a:uFill>
                <a:latin typeface="Courier New"/>
                <a:ea typeface="Courier New"/>
                <a:cs typeface="Courier New"/>
                <a:sym typeface="Courier New"/>
                <a:hlinkClick r:id="rId3"/>
              </a:rPr>
              <a:t>2</a:t>
            </a:r>
            <a:r>
              <a:rPr lang="en" sz="1200">
                <a:solidFill>
                  <a:schemeClr val="dk1"/>
                </a:solidFill>
                <a:latin typeface="Roboto"/>
                <a:ea typeface="Roboto"/>
                <a:cs typeface="Roboto"/>
                <a:sym typeface="Roboto"/>
              </a:rPr>
              <a:t>。當計算單元正在處理前一批從DRAM載入到一組片上緩衝區（例如，buffer A）的數據時，AXI介面和數據排列優化可以確保下一批數據能夠高效地被載入到另一組緩衝區（buffer B）。同樣地，前一批計算完成的結果也可以同時透過AXI介面寫回DRAM。這種重疊操作極大地提高了整體吞吐率</a:t>
            </a: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dirty="0">
                <a:solidFill>
                  <a:srgbClr val="595959"/>
                </a:solidFill>
                <a:latin typeface="Anaheim"/>
                <a:ea typeface="Anaheim"/>
                <a:cs typeface="Anaheim"/>
                <a:sym typeface="Anaheim"/>
              </a:rPr>
              <a:t>Introduction 1min</a:t>
            </a:r>
            <a:endParaRPr sz="1200" i="1" dirty="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r>
              <a:rPr lang="en" sz="1200" i="1" dirty="0">
                <a:solidFill>
                  <a:srgbClr val="595959"/>
                </a:solidFill>
                <a:latin typeface="Anaheim"/>
                <a:ea typeface="Anaheim"/>
                <a:cs typeface="Anaheim"/>
                <a:sym typeface="Anaheim"/>
              </a:rPr>
              <a:t>Software 3min</a:t>
            </a:r>
            <a:endParaRPr sz="1200" i="1" dirty="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r>
              <a:rPr lang="en" sz="1200" i="1" dirty="0">
                <a:solidFill>
                  <a:srgbClr val="595959"/>
                </a:solidFill>
                <a:latin typeface="Anaheim"/>
                <a:ea typeface="Anaheim"/>
                <a:cs typeface="Anaheim"/>
                <a:sym typeface="Anaheim"/>
              </a:rPr>
              <a:t>Hardware 2min</a:t>
            </a:r>
            <a:endParaRPr sz="1200" i="1" dirty="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r>
              <a:rPr lang="en" sz="1200" i="1" dirty="0">
                <a:solidFill>
                  <a:srgbClr val="595959"/>
                </a:solidFill>
                <a:latin typeface="Anaheim"/>
                <a:ea typeface="Anaheim"/>
                <a:cs typeface="Anaheim"/>
                <a:sym typeface="Anaheim"/>
              </a:rPr>
              <a:t>DEMO video 3min</a:t>
            </a:r>
            <a:endParaRPr sz="1200" i="1" dirty="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r>
              <a:rPr lang="en" sz="1200" i="1" dirty="0">
                <a:solidFill>
                  <a:srgbClr val="595959"/>
                </a:solidFill>
                <a:latin typeface="Anaheim"/>
                <a:ea typeface="Anaheim"/>
                <a:cs typeface="Anaheim"/>
                <a:sym typeface="Anaheim"/>
              </a:rPr>
              <a:t>Conclusion 1min</a:t>
            </a: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5e790c451c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5e790c451c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790c451c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790c451c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604838aae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3604838aae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5f9988d04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5f9988d04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5e790c451c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5e790c451c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5f9988d04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5f9988d04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5e790c451c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35e790c451c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此專案主要是在FPGA上加速YOLOv2物件偵測演算法的完整解決方案。它不僅涵蓋了從原始Darknet模型到FPGA硬體實現的詳細步驟，也體現了在軟硬體協同設計方面的諸多優化考量。</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軟體方面做了=&gt;模型預處理與量化：批次正規化融合、</a:t>
            </a:r>
            <a:r>
              <a:rPr lang="en">
                <a:solidFill>
                  <a:schemeClr val="dk1"/>
                </a:solidFill>
                <a:latin typeface="Roboto"/>
                <a:ea typeface="Roboto"/>
                <a:cs typeface="Roboto"/>
                <a:sym typeface="Roboto"/>
              </a:rPr>
              <a:t>權重提取</a:t>
            </a:r>
            <a:r>
              <a:rPr lang="en" sz="1200">
                <a:solidFill>
                  <a:schemeClr val="dk1"/>
                </a:solidFill>
                <a:latin typeface="Roboto"/>
                <a:ea typeface="Roboto"/>
                <a:cs typeface="Roboto"/>
                <a:sym typeface="Roboto"/>
              </a:rPr>
              <a:t>、</a:t>
            </a:r>
            <a:r>
              <a:rPr lang="en">
                <a:solidFill>
                  <a:schemeClr val="dk1"/>
                </a:solidFill>
                <a:latin typeface="Roboto"/>
                <a:ea typeface="Roboto"/>
                <a:cs typeface="Roboto"/>
                <a:sym typeface="Roboto"/>
              </a:rPr>
              <a:t>動態定點量化32 BIT 轉 16 BIT</a:t>
            </a:r>
            <a:r>
              <a:rPr lang="en" sz="1200">
                <a:solidFill>
                  <a:schemeClr val="dk1"/>
                </a:solidFill>
                <a:latin typeface="Roboto"/>
                <a:ea typeface="Roboto"/>
                <a:cs typeface="Roboto"/>
                <a:sym typeface="Roboto"/>
              </a:rPr>
              <a:t>、乒乓緩衝 (Ping-Pong Buffering)、並行卷積引擎</a:t>
            </a: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硬體方面做了=&gt;用</a:t>
            </a:r>
            <a:r>
              <a:rPr lang="en" sz="1200">
                <a:solidFill>
                  <a:schemeClr val="dk1"/>
                </a:solidFill>
                <a:latin typeface="Roboto"/>
                <a:ea typeface="Roboto"/>
                <a:cs typeface="Roboto"/>
                <a:sym typeface="Roboto"/>
              </a:rPr>
              <a:t>高層次綜合 (HLS)將C++轉HDL</a:t>
            </a:r>
            <a:r>
              <a:rPr lang="en">
                <a:solidFill>
                  <a:schemeClr val="dk1"/>
                </a:solidFill>
                <a:latin typeface="Roboto"/>
                <a:ea typeface="Roboto"/>
                <a:cs typeface="Roboto"/>
                <a:sym typeface="Roboto"/>
              </a:rPr>
              <a:t>、</a:t>
            </a:r>
            <a:r>
              <a:rPr lang="en" sz="1200">
                <a:solidFill>
                  <a:schemeClr val="dk1"/>
                </a:solidFill>
                <a:latin typeface="Roboto"/>
                <a:ea typeface="Roboto"/>
                <a:cs typeface="Roboto"/>
                <a:sym typeface="Roboto"/>
              </a:rPr>
              <a:t>數據排列與AXI介面</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其中數據排列與AXI介面：優化了權重在外部記憶體（DRAM）中的排列方式，以配合突發傳輸（Burst Transfer），提高AXI介面的帶寬利用率。AXI Master介面用於讀寫特徵圖和權重，AXI-Lite Slave介面用於PS對PL的控制。</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e7f3938c53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e7f3938c53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9988d0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9988d0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此專案旨在將 YOLOv2 神經網路的運算密集型部分移植到 FPGA 的可程式化邏輯 (PL) 部分進行硬體加速，而處理器系統 (PS) 則運行軟體來控制流程和處理剩餘任務</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790c451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790c451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18181"/>
              </a:lnSpc>
              <a:spcBef>
                <a:spcPts val="3200"/>
              </a:spcBef>
              <a:spcAft>
                <a:spcPts val="0"/>
              </a:spcAft>
              <a:buClr>
                <a:schemeClr val="dk1"/>
              </a:buClr>
              <a:buSzPts val="1100"/>
              <a:buFont typeface="Arial"/>
              <a:buNone/>
            </a:pPr>
            <a:r>
              <a:rPr lang="en" sz="1500">
                <a:solidFill>
                  <a:srgbClr val="242424"/>
                </a:solidFill>
                <a:highlight>
                  <a:srgbClr val="FFFFFF"/>
                </a:highlight>
                <a:latin typeface="Georgia"/>
                <a:ea typeface="Georgia"/>
                <a:cs typeface="Georgia"/>
                <a:sym typeface="Georgia"/>
              </a:rPr>
              <a:t>YOLOv2 是在 YOLOv1 的基礎上使用了上圖紅色框框裡的方法改進，在 VOC2007 資料集上的 mAP 由 63.4 提升到 78.6。並且保持著 One-stage 方法讓 YOLOv2 的速度依然很快，並且能識別更多物體。</a:t>
            </a:r>
            <a:endParaRPr sz="1500">
              <a:solidFill>
                <a:srgbClr val="242424"/>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790c451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790c451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首先會先隨機選定 k 個聚類中心點 ( W i , H i ) , i ∈ { 1 , 2 , . . . , k } (W i ,H i ),i∈{1,2,...,k} (這邊可以用 K-means++ 去優化初始點)。 計算每個 box 和每個聚類點的距離，使用上面提到的距離公式。 將每個 box 標註給最近的聚類點。 每個聚類重新計算新的聚類中心點，計算的方式為每個聚類的長寬平均公式如下： W i ′ = 1 N i Σ w i , H i ′ = 1 N i Σ h i W i ′ = N i 1 Σw i ,H i ′ = N i 1 Σh i ( N i N i 是第 i 個聚類的 Bbox 的數量)。 重複 2~4 步驟直到聚類中心點改變量很小(收斂)。</a:t>
            </a:r>
            <a:endParaRPr sz="1500">
              <a:solidFill>
                <a:srgbClr val="242424"/>
              </a:solidFill>
              <a:highlight>
                <a:srgbClr val="FFFFFF"/>
              </a:highlight>
              <a:latin typeface="Georgia"/>
              <a:ea typeface="Georgia"/>
              <a:cs typeface="Georgia"/>
              <a:sym typeface="Georg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790c451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e790c451c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242424"/>
                </a:solidFill>
                <a:highlight>
                  <a:srgbClr val="FFFFFF"/>
                </a:highlight>
                <a:latin typeface="Georgia"/>
                <a:ea typeface="Georgia"/>
                <a:cs typeface="Georgia"/>
                <a:sym typeface="Georgia"/>
              </a:rPr>
              <a:t>YOLOv2 採用了一個新的基礎模型（特徵提取器），為 Darknet-19，包括 19個卷積層和 5 個 Maxpooling 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f9988d0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5f9988d0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5e790c451c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5e790c451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s://bit.ly/3A1uf1Q"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1" name="Google Shape;11;p2"/>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972300" y="3239202"/>
            <a:ext cx="7199400" cy="421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6825" y="1613"/>
            <a:ext cx="9163538" cy="5147081"/>
            <a:chOff x="-21325" y="-6819"/>
            <a:chExt cx="9163538" cy="5147081"/>
          </a:xfrm>
        </p:grpSpPr>
        <p:grpSp>
          <p:nvGrpSpPr>
            <p:cNvPr id="14" name="Google Shape;14;p2"/>
            <p:cNvGrpSpPr/>
            <p:nvPr/>
          </p:nvGrpSpPr>
          <p:grpSpPr>
            <a:xfrm>
              <a:off x="2626712" y="4610687"/>
              <a:ext cx="6515501" cy="529575"/>
              <a:chOff x="2626712" y="4610687"/>
              <a:chExt cx="6515501" cy="529575"/>
            </a:xfrm>
          </p:grpSpPr>
          <p:pic>
            <p:nvPicPr>
              <p:cNvPr id="15" name="Google Shape;15;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6" name="Google Shape;16;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7" name="Google Shape;17;p2"/>
            <p:cNvGrpSpPr/>
            <p:nvPr/>
          </p:nvGrpSpPr>
          <p:grpSpPr>
            <a:xfrm>
              <a:off x="-21325" y="-6819"/>
              <a:ext cx="6523526" cy="536050"/>
              <a:chOff x="-21325" y="-6819"/>
              <a:chExt cx="6523526" cy="536050"/>
            </a:xfrm>
          </p:grpSpPr>
          <p:pic>
            <p:nvPicPr>
              <p:cNvPr id="18" name="Google Shape;18;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9" name="Google Shape;19;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20" name="Google Shape;20;p2"/>
          <p:cNvGrpSpPr/>
          <p:nvPr/>
        </p:nvGrpSpPr>
        <p:grpSpPr>
          <a:xfrm>
            <a:off x="-6819" y="-7400"/>
            <a:ext cx="9157637" cy="5158300"/>
            <a:chOff x="0" y="0"/>
            <a:chExt cx="9157637" cy="5158300"/>
          </a:xfrm>
        </p:grpSpPr>
        <p:pic>
          <p:nvPicPr>
            <p:cNvPr id="21" name="Google Shape;21;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2" name="Google Shape;22;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ONE_COLUMN_TEXT_1">
    <p:spTree>
      <p:nvGrpSpPr>
        <p:cNvPr id="1" name="Shape 146"/>
        <p:cNvGrpSpPr/>
        <p:nvPr/>
      </p:nvGrpSpPr>
      <p:grpSpPr>
        <a:xfrm>
          <a:off x="0" y="0"/>
          <a:ext cx="0" cy="0"/>
          <a:chOff x="0" y="0"/>
          <a:chExt cx="0" cy="0"/>
        </a:xfrm>
      </p:grpSpPr>
      <p:pic>
        <p:nvPicPr>
          <p:cNvPr id="147" name="Google Shape;147;p1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48" name="Google Shape;148;p15"/>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49" name="Google Shape;149;p15"/>
          <p:cNvSpPr txBox="1">
            <a:spLocks noGrp="1"/>
          </p:cNvSpPr>
          <p:nvPr>
            <p:ph type="subTitle" idx="1"/>
          </p:nvPr>
        </p:nvSpPr>
        <p:spPr>
          <a:xfrm>
            <a:off x="713225" y="2109663"/>
            <a:ext cx="4294800" cy="250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a:endParaRPr/>
          </a:p>
        </p:txBody>
      </p:sp>
      <p:sp>
        <p:nvSpPr>
          <p:cNvPr id="150" name="Google Shape;150;p15"/>
          <p:cNvSpPr>
            <a:spLocks noGrp="1"/>
          </p:cNvSpPr>
          <p:nvPr>
            <p:ph type="pic" idx="2"/>
          </p:nvPr>
        </p:nvSpPr>
        <p:spPr>
          <a:xfrm>
            <a:off x="5643775" y="539500"/>
            <a:ext cx="2787000" cy="4064400"/>
          </a:xfrm>
          <a:prstGeom prst="round2DiagRect">
            <a:avLst>
              <a:gd name="adj1" fmla="val 16667"/>
              <a:gd name="adj2" fmla="val 0"/>
            </a:avLst>
          </a:prstGeom>
          <a:noFill/>
          <a:ln>
            <a:noFill/>
          </a:ln>
        </p:spPr>
      </p:sp>
      <p:pic>
        <p:nvPicPr>
          <p:cNvPr id="151" name="Google Shape;151;p15"/>
          <p:cNvPicPr preferRelativeResize="0"/>
          <p:nvPr/>
        </p:nvPicPr>
        <p:blipFill>
          <a:blip r:embed="rId3">
            <a:alphaModFix/>
          </a:blip>
          <a:stretch>
            <a:fillRect/>
          </a:stretch>
        </p:blipFill>
        <p:spPr>
          <a:xfrm rot="-5400000" flipH="1">
            <a:off x="-25" y="4170725"/>
            <a:ext cx="972775" cy="972775"/>
          </a:xfrm>
          <a:prstGeom prst="rect">
            <a:avLst/>
          </a:prstGeom>
          <a:noFill/>
          <a:ln>
            <a:noFill/>
          </a:ln>
        </p:spPr>
      </p:pic>
      <p:pic>
        <p:nvPicPr>
          <p:cNvPr id="152" name="Google Shape;152;p15"/>
          <p:cNvPicPr preferRelativeResize="0"/>
          <p:nvPr/>
        </p:nvPicPr>
        <p:blipFill rotWithShape="1">
          <a:blip r:embed="rId4">
            <a:alphaModFix/>
          </a:blip>
          <a:srcRect t="129" b="129"/>
          <a:stretch/>
        </p:blipFill>
        <p:spPr>
          <a:xfrm rot="-5400000">
            <a:off x="7509601" y="3503753"/>
            <a:ext cx="1716695" cy="1307947"/>
          </a:xfrm>
          <a:prstGeom prst="rect">
            <a:avLst/>
          </a:prstGeom>
          <a:noFill/>
          <a:ln>
            <a:noFill/>
          </a:ln>
        </p:spPr>
      </p:pic>
      <p:grpSp>
        <p:nvGrpSpPr>
          <p:cNvPr id="153" name="Google Shape;153;p15"/>
          <p:cNvGrpSpPr/>
          <p:nvPr/>
        </p:nvGrpSpPr>
        <p:grpSpPr>
          <a:xfrm>
            <a:off x="0" y="0"/>
            <a:ext cx="5837899" cy="536050"/>
            <a:chOff x="0" y="0"/>
            <a:chExt cx="5837899" cy="536050"/>
          </a:xfrm>
        </p:grpSpPr>
        <p:pic>
          <p:nvPicPr>
            <p:cNvPr id="154" name="Google Shape;154;p15"/>
            <p:cNvPicPr preferRelativeResize="0"/>
            <p:nvPr/>
          </p:nvPicPr>
          <p:blipFill>
            <a:blip r:embed="rId5">
              <a:alphaModFix/>
            </a:blip>
            <a:stretch>
              <a:fillRect/>
            </a:stretch>
          </p:blipFill>
          <p:spPr>
            <a:xfrm>
              <a:off x="0" y="0"/>
              <a:ext cx="5837899" cy="536050"/>
            </a:xfrm>
            <a:prstGeom prst="rect">
              <a:avLst/>
            </a:prstGeom>
            <a:noFill/>
            <a:ln>
              <a:noFill/>
            </a:ln>
          </p:spPr>
        </p:pic>
        <p:pic>
          <p:nvPicPr>
            <p:cNvPr id="155" name="Google Shape;155;p15"/>
            <p:cNvPicPr preferRelativeResize="0"/>
            <p:nvPr/>
          </p:nvPicPr>
          <p:blipFill>
            <a:blip r:embed="rId6">
              <a:alphaModFix/>
            </a:blip>
            <a:stretch>
              <a:fillRect/>
            </a:stretch>
          </p:blipFill>
          <p:spPr>
            <a:xfrm>
              <a:off x="265125" y="246605"/>
              <a:ext cx="1585464" cy="69000"/>
            </a:xfrm>
            <a:prstGeom prst="rect">
              <a:avLst/>
            </a:prstGeom>
            <a:noFill/>
            <a:ln>
              <a:noFill/>
            </a:ln>
          </p:spPr>
        </p:pic>
      </p:grpSp>
      <p:sp>
        <p:nvSpPr>
          <p:cNvPr id="156" name="Google Shape;156;p15"/>
          <p:cNvSpPr txBox="1">
            <a:spLocks noGrp="1"/>
          </p:cNvSpPr>
          <p:nvPr>
            <p:ph type="subTitle" idx="3"/>
          </p:nvPr>
        </p:nvSpPr>
        <p:spPr>
          <a:xfrm>
            <a:off x="713225" y="2109675"/>
            <a:ext cx="4294800" cy="2503500"/>
          </a:xfrm>
          <a:prstGeom prst="rect">
            <a:avLst/>
          </a:prstGeom>
        </p:spPr>
        <p:txBody>
          <a:bodyPr spcFirstLastPara="1" wrap="square" lIns="91425" tIns="91425" rIns="91425" bIns="91425" anchor="t" anchorCtr="0">
            <a:noAutofit/>
          </a:bodyPr>
          <a:lstStyle>
            <a:lvl1pPr lvl="0">
              <a:spcBef>
                <a:spcPts val="0"/>
              </a:spcBef>
              <a:spcAft>
                <a:spcPts val="0"/>
              </a:spcAft>
              <a:buSzPts val="1200"/>
              <a:buAutoNum type="arabicPeriod"/>
              <a:defRPr/>
            </a:lvl1pPr>
            <a:lvl2pPr lvl="1">
              <a:spcBef>
                <a:spcPts val="1000"/>
              </a:spcBef>
              <a:spcAft>
                <a:spcPts val="0"/>
              </a:spcAft>
              <a:buClr>
                <a:srgbClr val="E76A28"/>
              </a:buClr>
              <a:buSzPts val="1200"/>
              <a:buFont typeface="Nunito Light"/>
              <a:buAutoNum type="alphaLcPeriod"/>
              <a:defRPr/>
            </a:lvl2pPr>
            <a:lvl3pPr lvl="2">
              <a:spcBef>
                <a:spcPts val="0"/>
              </a:spcBef>
              <a:spcAft>
                <a:spcPts val="0"/>
              </a:spcAft>
              <a:buClr>
                <a:srgbClr val="E76A28"/>
              </a:buClr>
              <a:buSzPts val="1200"/>
              <a:buFont typeface="Nunito Light"/>
              <a:buAutoNum type="romanLcPeriod"/>
              <a:defRPr/>
            </a:lvl3pPr>
            <a:lvl4pPr lvl="3">
              <a:spcBef>
                <a:spcPts val="0"/>
              </a:spcBef>
              <a:spcAft>
                <a:spcPts val="0"/>
              </a:spcAft>
              <a:buClr>
                <a:srgbClr val="E76A28"/>
              </a:buClr>
              <a:buSzPts val="1200"/>
              <a:buFont typeface="Nunito Light"/>
              <a:buAutoNum type="arabicPeriod"/>
              <a:defRPr/>
            </a:lvl4pPr>
            <a:lvl5pPr lvl="4">
              <a:spcBef>
                <a:spcPts val="0"/>
              </a:spcBef>
              <a:spcAft>
                <a:spcPts val="0"/>
              </a:spcAft>
              <a:buClr>
                <a:srgbClr val="E76A28"/>
              </a:buClr>
              <a:buSzPts val="1200"/>
              <a:buFont typeface="Nunito Light"/>
              <a:buAutoNum type="alphaLcPeriod"/>
              <a:defRPr/>
            </a:lvl5pPr>
            <a:lvl6pPr lvl="5">
              <a:spcBef>
                <a:spcPts val="0"/>
              </a:spcBef>
              <a:spcAft>
                <a:spcPts val="0"/>
              </a:spcAft>
              <a:buClr>
                <a:srgbClr val="999999"/>
              </a:buClr>
              <a:buSzPts val="1200"/>
              <a:buFont typeface="Nunito Light"/>
              <a:buAutoNum type="romanLcPeriod"/>
              <a:defRPr/>
            </a:lvl6pPr>
            <a:lvl7pPr lvl="6">
              <a:spcBef>
                <a:spcPts val="0"/>
              </a:spcBef>
              <a:spcAft>
                <a:spcPts val="0"/>
              </a:spcAft>
              <a:buClr>
                <a:srgbClr val="999999"/>
              </a:buClr>
              <a:buSzPts val="1200"/>
              <a:buFont typeface="Nunito Light"/>
              <a:buAutoNum type="arabicPeriod"/>
              <a:defRPr/>
            </a:lvl7pPr>
            <a:lvl8pPr lvl="7">
              <a:spcBef>
                <a:spcPts val="0"/>
              </a:spcBef>
              <a:spcAft>
                <a:spcPts val="0"/>
              </a:spcAft>
              <a:buClr>
                <a:srgbClr val="999999"/>
              </a:buClr>
              <a:buSzPts val="1200"/>
              <a:buFont typeface="Nunito Light"/>
              <a:buAutoNum type="alphaLcPeriod"/>
              <a:defRPr/>
            </a:lvl8pPr>
            <a:lvl9pPr lvl="8">
              <a:spcBef>
                <a:spcPts val="0"/>
              </a:spcBef>
              <a:spcAft>
                <a:spcPts val="0"/>
              </a:spcAft>
              <a:buClr>
                <a:srgbClr val="999999"/>
              </a:buClr>
              <a:buSzPts val="1200"/>
              <a:buFont typeface="Nunito Light"/>
              <a:buAutoNum type="romanLcPeriod"/>
              <a:defRPr/>
            </a:lvl9pPr>
          </a:lstStyle>
          <a:p>
            <a:endParaRPr/>
          </a:p>
        </p:txBody>
      </p:sp>
      <p:sp>
        <p:nvSpPr>
          <p:cNvPr id="157" name="Google Shape;157;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178"/>
        <p:cNvGrpSpPr/>
        <p:nvPr/>
      </p:nvGrpSpPr>
      <p:grpSpPr>
        <a:xfrm>
          <a:off x="0" y="0"/>
          <a:ext cx="0" cy="0"/>
          <a:chOff x="0" y="0"/>
          <a:chExt cx="0" cy="0"/>
        </a:xfrm>
      </p:grpSpPr>
      <p:pic>
        <p:nvPicPr>
          <p:cNvPr id="179" name="Google Shape;179;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0" name="Google Shape;180;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81" name="Google Shape;181;p18"/>
          <p:cNvGrpSpPr/>
          <p:nvPr/>
        </p:nvGrpSpPr>
        <p:grpSpPr>
          <a:xfrm flipH="1">
            <a:off x="2620475" y="0"/>
            <a:ext cx="6523526" cy="369900"/>
            <a:chOff x="0" y="0"/>
            <a:chExt cx="6523526" cy="369900"/>
          </a:xfrm>
        </p:grpSpPr>
        <p:pic>
          <p:nvPicPr>
            <p:cNvPr id="182" name="Google Shape;182;p18"/>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83" name="Google Shape;183;p18"/>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84" name="Google Shape;184;p18"/>
          <p:cNvGrpSpPr/>
          <p:nvPr/>
        </p:nvGrpSpPr>
        <p:grpSpPr>
          <a:xfrm flipH="1">
            <a:off x="0" y="0"/>
            <a:ext cx="9144000" cy="5143512"/>
            <a:chOff x="0" y="0"/>
            <a:chExt cx="9144000" cy="5143512"/>
          </a:xfrm>
        </p:grpSpPr>
        <p:pic>
          <p:nvPicPr>
            <p:cNvPr id="185" name="Google Shape;185;p18"/>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86" name="Google Shape;186;p18"/>
            <p:cNvPicPr preferRelativeResize="0"/>
            <p:nvPr/>
          </p:nvPicPr>
          <p:blipFill>
            <a:blip r:embed="rId6">
              <a:alphaModFix/>
            </a:blip>
            <a:stretch>
              <a:fillRect/>
            </a:stretch>
          </p:blipFill>
          <p:spPr>
            <a:xfrm>
              <a:off x="0" y="4170737"/>
              <a:ext cx="972775" cy="972775"/>
            </a:xfrm>
            <a:prstGeom prst="rect">
              <a:avLst/>
            </a:prstGeom>
            <a:noFill/>
            <a:ln>
              <a:noFill/>
            </a:ln>
          </p:spPr>
        </p:pic>
      </p:grpSp>
      <p:sp>
        <p:nvSpPr>
          <p:cNvPr id="187" name="Google Shape;187;p18"/>
          <p:cNvSpPr txBox="1">
            <a:spLocks noGrp="1"/>
          </p:cNvSpPr>
          <p:nvPr>
            <p:ph type="body" idx="1"/>
          </p:nvPr>
        </p:nvSpPr>
        <p:spPr>
          <a:xfrm>
            <a:off x="2145600" y="2101875"/>
            <a:ext cx="4852800" cy="1763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Nunito Light"/>
              <a:buChar char="●"/>
              <a:defRPr/>
            </a:lvl1pPr>
            <a:lvl2pPr marL="914400" lvl="1" indent="-304800">
              <a:lnSpc>
                <a:spcPct val="100000"/>
              </a:lnSpc>
              <a:spcBef>
                <a:spcPts val="0"/>
              </a:spcBef>
              <a:spcAft>
                <a:spcPts val="0"/>
              </a:spcAft>
              <a:buSzPts val="1200"/>
              <a:buFont typeface="Nunito Light"/>
              <a:buChar char="○"/>
              <a:defRPr/>
            </a:lvl2pPr>
            <a:lvl3pPr marL="1371600" lvl="2" indent="-304800">
              <a:lnSpc>
                <a:spcPct val="100000"/>
              </a:lnSpc>
              <a:spcBef>
                <a:spcPts val="0"/>
              </a:spcBef>
              <a:spcAft>
                <a:spcPts val="0"/>
              </a:spcAft>
              <a:buSzPts val="1200"/>
              <a:buFont typeface="Nunito Light"/>
              <a:buChar char="■"/>
              <a:defRPr/>
            </a:lvl3pPr>
            <a:lvl4pPr marL="1828800" lvl="3" indent="-304800">
              <a:lnSpc>
                <a:spcPct val="100000"/>
              </a:lnSpc>
              <a:spcBef>
                <a:spcPts val="0"/>
              </a:spcBef>
              <a:spcAft>
                <a:spcPts val="0"/>
              </a:spcAft>
              <a:buSzPts val="1200"/>
              <a:buFont typeface="Nunito Light"/>
              <a:buChar char="●"/>
              <a:defRPr/>
            </a:lvl4pPr>
            <a:lvl5pPr marL="2286000" lvl="4" indent="-304800">
              <a:lnSpc>
                <a:spcPct val="100000"/>
              </a:lnSpc>
              <a:spcBef>
                <a:spcPts val="0"/>
              </a:spcBef>
              <a:spcAft>
                <a:spcPts val="0"/>
              </a:spcAft>
              <a:buSzPts val="1200"/>
              <a:buFont typeface="Nunito Light"/>
              <a:buChar char="○"/>
              <a:defRPr/>
            </a:lvl5pPr>
            <a:lvl6pPr marL="2743200" lvl="5" indent="-304800">
              <a:lnSpc>
                <a:spcPct val="100000"/>
              </a:lnSpc>
              <a:spcBef>
                <a:spcPts val="0"/>
              </a:spcBef>
              <a:spcAft>
                <a:spcPts val="0"/>
              </a:spcAft>
              <a:buSzPts val="1200"/>
              <a:buFont typeface="Nunito Light"/>
              <a:buChar char="■"/>
              <a:defRPr/>
            </a:lvl6pPr>
            <a:lvl7pPr marL="3200400" lvl="6" indent="-304800">
              <a:lnSpc>
                <a:spcPct val="100000"/>
              </a:lnSpc>
              <a:spcBef>
                <a:spcPts val="0"/>
              </a:spcBef>
              <a:spcAft>
                <a:spcPts val="0"/>
              </a:spcAft>
              <a:buSzPts val="1200"/>
              <a:buFont typeface="Nunito Light"/>
              <a:buChar char="●"/>
              <a:defRPr/>
            </a:lvl7pPr>
            <a:lvl8pPr marL="3657600" lvl="7" indent="-304800">
              <a:lnSpc>
                <a:spcPct val="100000"/>
              </a:lnSpc>
              <a:spcBef>
                <a:spcPts val="0"/>
              </a:spcBef>
              <a:spcAft>
                <a:spcPts val="0"/>
              </a:spcAft>
              <a:buSzPts val="1200"/>
              <a:buFont typeface="Nunito Light"/>
              <a:buChar char="○"/>
              <a:defRPr/>
            </a:lvl8pPr>
            <a:lvl9pPr marL="4114800" lvl="8" indent="-304800">
              <a:lnSpc>
                <a:spcPct val="100000"/>
              </a:lnSpc>
              <a:spcBef>
                <a:spcPts val="0"/>
              </a:spcBef>
              <a:spcAft>
                <a:spcPts val="0"/>
              </a:spcAft>
              <a:buSzPts val="1200"/>
              <a:buFont typeface="Nunito Light"/>
              <a:buChar char="■"/>
              <a:defRPr/>
            </a:lvl9pPr>
          </a:lstStyle>
          <a:p>
            <a:endParaRPr/>
          </a:p>
        </p:txBody>
      </p:sp>
      <p:sp>
        <p:nvSpPr>
          <p:cNvPr id="188" name="Google Shape;188;p18"/>
          <p:cNvSpPr txBox="1">
            <a:spLocks noGrp="1"/>
          </p:cNvSpPr>
          <p:nvPr>
            <p:ph type="subTitle" idx="2"/>
          </p:nvPr>
        </p:nvSpPr>
        <p:spPr>
          <a:xfrm>
            <a:off x="2145600" y="2101150"/>
            <a:ext cx="4852800" cy="1763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89" name="Google Shape;189;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0"/>
        <p:cNvGrpSpPr/>
        <p:nvPr/>
      </p:nvGrpSpPr>
      <p:grpSpPr>
        <a:xfrm>
          <a:off x="0" y="0"/>
          <a:ext cx="0" cy="0"/>
          <a:chOff x="0" y="0"/>
          <a:chExt cx="0" cy="0"/>
        </a:xfrm>
      </p:grpSpPr>
      <p:pic>
        <p:nvPicPr>
          <p:cNvPr id="191" name="Google Shape;191;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92" name="Google Shape;192;p19"/>
          <p:cNvSpPr txBox="1">
            <a:spLocks noGrp="1"/>
          </p:cNvSpPr>
          <p:nvPr>
            <p:ph type="title"/>
          </p:nvPr>
        </p:nvSpPr>
        <p:spPr>
          <a:xfrm>
            <a:off x="720000" y="53849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 name="Google Shape;193;p19"/>
          <p:cNvSpPr txBox="1">
            <a:spLocks noGrp="1"/>
          </p:cNvSpPr>
          <p:nvPr>
            <p:ph type="subTitle" idx="1"/>
          </p:nvPr>
        </p:nvSpPr>
        <p:spPr>
          <a:xfrm>
            <a:off x="709750"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9"/>
          <p:cNvSpPr txBox="1">
            <a:spLocks noGrp="1"/>
          </p:cNvSpPr>
          <p:nvPr>
            <p:ph type="subTitle" idx="2"/>
          </p:nvPr>
        </p:nvSpPr>
        <p:spPr>
          <a:xfrm>
            <a:off x="3457413"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9"/>
          <p:cNvSpPr txBox="1">
            <a:spLocks noGrp="1"/>
          </p:cNvSpPr>
          <p:nvPr>
            <p:ph type="subTitle" idx="3"/>
          </p:nvPr>
        </p:nvSpPr>
        <p:spPr>
          <a:xfrm>
            <a:off x="6205076"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9"/>
          <p:cNvSpPr txBox="1">
            <a:spLocks noGrp="1"/>
          </p:cNvSpPr>
          <p:nvPr>
            <p:ph type="subTitle" idx="4"/>
          </p:nvPr>
        </p:nvSpPr>
        <p:spPr>
          <a:xfrm>
            <a:off x="709758"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7" name="Google Shape;197;p19"/>
          <p:cNvSpPr txBox="1">
            <a:spLocks noGrp="1"/>
          </p:cNvSpPr>
          <p:nvPr>
            <p:ph type="subTitle" idx="5"/>
          </p:nvPr>
        </p:nvSpPr>
        <p:spPr>
          <a:xfrm>
            <a:off x="3459159"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8" name="Google Shape;198;p19"/>
          <p:cNvSpPr txBox="1">
            <a:spLocks noGrp="1"/>
          </p:cNvSpPr>
          <p:nvPr>
            <p:ph type="subTitle" idx="6"/>
          </p:nvPr>
        </p:nvSpPr>
        <p:spPr>
          <a:xfrm>
            <a:off x="6205085"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199" name="Google Shape;199;p19"/>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200" name="Google Shape;200;p19"/>
          <p:cNvGrpSpPr/>
          <p:nvPr/>
        </p:nvGrpSpPr>
        <p:grpSpPr>
          <a:xfrm flipH="1">
            <a:off x="2620475" y="0"/>
            <a:ext cx="6523526" cy="369900"/>
            <a:chOff x="0" y="0"/>
            <a:chExt cx="6523526" cy="369900"/>
          </a:xfrm>
        </p:grpSpPr>
        <p:pic>
          <p:nvPicPr>
            <p:cNvPr id="201" name="Google Shape;201;p19"/>
            <p:cNvPicPr preferRelativeResize="0"/>
            <p:nvPr/>
          </p:nvPicPr>
          <p:blipFill>
            <a:blip r:embed="rId4">
              <a:alphaModFix/>
            </a:blip>
            <a:stretch>
              <a:fillRect/>
            </a:stretch>
          </p:blipFill>
          <p:spPr>
            <a:xfrm>
              <a:off x="0" y="0"/>
              <a:ext cx="6523526" cy="369900"/>
            </a:xfrm>
            <a:prstGeom prst="rect">
              <a:avLst/>
            </a:prstGeom>
            <a:noFill/>
            <a:ln>
              <a:noFill/>
            </a:ln>
          </p:spPr>
        </p:pic>
        <p:pic>
          <p:nvPicPr>
            <p:cNvPr id="202" name="Google Shape;202;p19"/>
            <p:cNvPicPr preferRelativeResize="0"/>
            <p:nvPr/>
          </p:nvPicPr>
          <p:blipFill>
            <a:blip r:embed="rId5">
              <a:alphaModFix/>
            </a:blip>
            <a:stretch>
              <a:fillRect/>
            </a:stretch>
          </p:blipFill>
          <p:spPr>
            <a:xfrm>
              <a:off x="265125" y="150455"/>
              <a:ext cx="1585464" cy="69000"/>
            </a:xfrm>
            <a:prstGeom prst="rect">
              <a:avLst/>
            </a:prstGeom>
            <a:noFill/>
            <a:ln>
              <a:noFill/>
            </a:ln>
          </p:spPr>
        </p:pic>
      </p:grpSp>
      <p:sp>
        <p:nvSpPr>
          <p:cNvPr id="203" name="Google Shape;20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4"/>
        <p:cNvGrpSpPr/>
        <p:nvPr/>
      </p:nvGrpSpPr>
      <p:grpSpPr>
        <a:xfrm>
          <a:off x="0" y="0"/>
          <a:ext cx="0" cy="0"/>
          <a:chOff x="0" y="0"/>
          <a:chExt cx="0" cy="0"/>
        </a:xfrm>
      </p:grpSpPr>
      <p:pic>
        <p:nvPicPr>
          <p:cNvPr id="205" name="Google Shape;205;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06" name="Google Shape;206;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7" name="Google Shape;207;p20"/>
          <p:cNvSpPr txBox="1">
            <a:spLocks noGrp="1"/>
          </p:cNvSpPr>
          <p:nvPr>
            <p:ph type="subTitle" idx="1"/>
          </p:nvPr>
        </p:nvSpPr>
        <p:spPr>
          <a:xfrm>
            <a:off x="720000"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20"/>
          <p:cNvSpPr txBox="1">
            <a:spLocks noGrp="1"/>
          </p:cNvSpPr>
          <p:nvPr>
            <p:ph type="subTitle" idx="2"/>
          </p:nvPr>
        </p:nvSpPr>
        <p:spPr>
          <a:xfrm>
            <a:off x="4881166"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20"/>
          <p:cNvSpPr txBox="1">
            <a:spLocks noGrp="1"/>
          </p:cNvSpPr>
          <p:nvPr>
            <p:ph type="subTitle" idx="3"/>
          </p:nvPr>
        </p:nvSpPr>
        <p:spPr>
          <a:xfrm>
            <a:off x="720000"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20"/>
          <p:cNvSpPr txBox="1">
            <a:spLocks noGrp="1"/>
          </p:cNvSpPr>
          <p:nvPr>
            <p:ph type="subTitle" idx="4"/>
          </p:nvPr>
        </p:nvSpPr>
        <p:spPr>
          <a:xfrm>
            <a:off x="4881166"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20"/>
          <p:cNvSpPr txBox="1">
            <a:spLocks noGrp="1"/>
          </p:cNvSpPr>
          <p:nvPr>
            <p:ph type="subTitle" idx="5"/>
          </p:nvPr>
        </p:nvSpPr>
        <p:spPr>
          <a:xfrm>
            <a:off x="720000"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212" name="Google Shape;212;p20"/>
          <p:cNvSpPr txBox="1">
            <a:spLocks noGrp="1"/>
          </p:cNvSpPr>
          <p:nvPr>
            <p:ph type="subTitle" idx="6"/>
          </p:nvPr>
        </p:nvSpPr>
        <p:spPr>
          <a:xfrm>
            <a:off x="72000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213" name="Google Shape;213;p20"/>
          <p:cNvSpPr txBox="1">
            <a:spLocks noGrp="1"/>
          </p:cNvSpPr>
          <p:nvPr>
            <p:ph type="subTitle" idx="7"/>
          </p:nvPr>
        </p:nvSpPr>
        <p:spPr>
          <a:xfrm>
            <a:off x="4881127"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214" name="Google Shape;214;p20"/>
          <p:cNvSpPr txBox="1">
            <a:spLocks noGrp="1"/>
          </p:cNvSpPr>
          <p:nvPr>
            <p:ph type="subTitle" idx="8"/>
          </p:nvPr>
        </p:nvSpPr>
        <p:spPr>
          <a:xfrm>
            <a:off x="488113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215" name="Google Shape;215;p20"/>
          <p:cNvGrpSpPr/>
          <p:nvPr/>
        </p:nvGrpSpPr>
        <p:grpSpPr>
          <a:xfrm>
            <a:off x="-1" y="-4719"/>
            <a:ext cx="9144001" cy="5148207"/>
            <a:chOff x="-1" y="-4719"/>
            <a:chExt cx="9144001" cy="5148207"/>
          </a:xfrm>
        </p:grpSpPr>
        <p:pic>
          <p:nvPicPr>
            <p:cNvPr id="216" name="Google Shape;216;p20"/>
            <p:cNvPicPr preferRelativeResize="0"/>
            <p:nvPr/>
          </p:nvPicPr>
          <p:blipFill>
            <a:blip r:embed="rId3">
              <a:alphaModFix/>
            </a:blip>
            <a:stretch>
              <a:fillRect/>
            </a:stretch>
          </p:blipFill>
          <p:spPr>
            <a:xfrm rot="5400000" flipH="1">
              <a:off x="8171225" y="-4719"/>
              <a:ext cx="972775" cy="972775"/>
            </a:xfrm>
            <a:prstGeom prst="rect">
              <a:avLst/>
            </a:prstGeom>
            <a:noFill/>
            <a:ln>
              <a:noFill/>
            </a:ln>
          </p:spPr>
        </p:pic>
        <p:pic>
          <p:nvPicPr>
            <p:cNvPr id="217" name="Google Shape;217;p20"/>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218" name="Google Shape;218;p20"/>
          <p:cNvGrpSpPr/>
          <p:nvPr/>
        </p:nvGrpSpPr>
        <p:grpSpPr>
          <a:xfrm rot="10800000">
            <a:off x="0" y="-4719"/>
            <a:ext cx="4881173" cy="365700"/>
            <a:chOff x="4261050" y="4610675"/>
            <a:chExt cx="4881173" cy="365700"/>
          </a:xfrm>
        </p:grpSpPr>
        <p:pic>
          <p:nvPicPr>
            <p:cNvPr id="219" name="Google Shape;219;p20"/>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220" name="Google Shape;220;p20"/>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
        <p:nvSpPr>
          <p:cNvPr id="221" name="Google Shape;221;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2"/>
        <p:cNvGrpSpPr/>
        <p:nvPr/>
      </p:nvGrpSpPr>
      <p:grpSpPr>
        <a:xfrm>
          <a:off x="0" y="0"/>
          <a:ext cx="0" cy="0"/>
          <a:chOff x="0" y="0"/>
          <a:chExt cx="0" cy="0"/>
        </a:xfrm>
      </p:grpSpPr>
      <p:pic>
        <p:nvPicPr>
          <p:cNvPr id="223" name="Google Shape;223;p2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24" name="Google Shape;224;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5" name="Google Shape;225;p21"/>
          <p:cNvSpPr txBox="1">
            <a:spLocks noGrp="1"/>
          </p:cNvSpPr>
          <p:nvPr>
            <p:ph type="subTitle" idx="1"/>
          </p:nvPr>
        </p:nvSpPr>
        <p:spPr>
          <a:xfrm>
            <a:off x="720075"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21"/>
          <p:cNvSpPr txBox="1">
            <a:spLocks noGrp="1"/>
          </p:cNvSpPr>
          <p:nvPr>
            <p:ph type="subTitle" idx="2"/>
          </p:nvPr>
        </p:nvSpPr>
        <p:spPr>
          <a:xfrm>
            <a:off x="3393880"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21"/>
          <p:cNvSpPr txBox="1">
            <a:spLocks noGrp="1"/>
          </p:cNvSpPr>
          <p:nvPr>
            <p:ph type="subTitle" idx="3"/>
          </p:nvPr>
        </p:nvSpPr>
        <p:spPr>
          <a:xfrm>
            <a:off x="720075"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21"/>
          <p:cNvSpPr txBox="1">
            <a:spLocks noGrp="1"/>
          </p:cNvSpPr>
          <p:nvPr>
            <p:ph type="subTitle" idx="4"/>
          </p:nvPr>
        </p:nvSpPr>
        <p:spPr>
          <a:xfrm>
            <a:off x="3393880"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21"/>
          <p:cNvSpPr txBox="1">
            <a:spLocks noGrp="1"/>
          </p:cNvSpPr>
          <p:nvPr>
            <p:ph type="subTitle" idx="5"/>
          </p:nvPr>
        </p:nvSpPr>
        <p:spPr>
          <a:xfrm>
            <a:off x="6067686"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21"/>
          <p:cNvSpPr txBox="1">
            <a:spLocks noGrp="1"/>
          </p:cNvSpPr>
          <p:nvPr>
            <p:ph type="subTitle" idx="6"/>
          </p:nvPr>
        </p:nvSpPr>
        <p:spPr>
          <a:xfrm>
            <a:off x="6067686"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1" name="Google Shape;231;p21"/>
          <p:cNvSpPr txBox="1">
            <a:spLocks noGrp="1"/>
          </p:cNvSpPr>
          <p:nvPr>
            <p:ph type="subTitle" idx="7"/>
          </p:nvPr>
        </p:nvSpPr>
        <p:spPr>
          <a:xfrm>
            <a:off x="720075" y="1426464"/>
            <a:ext cx="2363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232" name="Google Shape;232;p21"/>
          <p:cNvSpPr txBox="1">
            <a:spLocks noGrp="1"/>
          </p:cNvSpPr>
          <p:nvPr>
            <p:ph type="subTitle" idx="8"/>
          </p:nvPr>
        </p:nvSpPr>
        <p:spPr>
          <a:xfrm>
            <a:off x="3395380" y="1426464"/>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233" name="Google Shape;233;p21"/>
          <p:cNvSpPr txBox="1">
            <a:spLocks noGrp="1"/>
          </p:cNvSpPr>
          <p:nvPr>
            <p:ph type="subTitle" idx="9"/>
          </p:nvPr>
        </p:nvSpPr>
        <p:spPr>
          <a:xfrm>
            <a:off x="6067686" y="1426464"/>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234" name="Google Shape;234;p21"/>
          <p:cNvSpPr txBox="1">
            <a:spLocks noGrp="1"/>
          </p:cNvSpPr>
          <p:nvPr>
            <p:ph type="subTitle" idx="13"/>
          </p:nvPr>
        </p:nvSpPr>
        <p:spPr>
          <a:xfrm>
            <a:off x="720075" y="3145536"/>
            <a:ext cx="2363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235" name="Google Shape;235;p21"/>
          <p:cNvSpPr txBox="1">
            <a:spLocks noGrp="1"/>
          </p:cNvSpPr>
          <p:nvPr>
            <p:ph type="subTitle" idx="14"/>
          </p:nvPr>
        </p:nvSpPr>
        <p:spPr>
          <a:xfrm>
            <a:off x="3393880" y="3145541"/>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236" name="Google Shape;236;p21"/>
          <p:cNvSpPr txBox="1">
            <a:spLocks noGrp="1"/>
          </p:cNvSpPr>
          <p:nvPr>
            <p:ph type="subTitle" idx="15"/>
          </p:nvPr>
        </p:nvSpPr>
        <p:spPr>
          <a:xfrm>
            <a:off x="6067686" y="3145541"/>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237" name="Google Shape;237;p21"/>
          <p:cNvPicPr preferRelativeResize="0"/>
          <p:nvPr/>
        </p:nvPicPr>
        <p:blipFill rotWithShape="1">
          <a:blip r:embed="rId3">
            <a:alphaModFix/>
          </a:blip>
          <a:srcRect l="68148" b="22414"/>
          <a:stretch/>
        </p:blipFill>
        <p:spPr>
          <a:xfrm rot="10800000">
            <a:off x="8580849" y="64376"/>
            <a:ext cx="563126" cy="1047824"/>
          </a:xfrm>
          <a:prstGeom prst="rect">
            <a:avLst/>
          </a:prstGeom>
          <a:noFill/>
          <a:ln>
            <a:noFill/>
          </a:ln>
        </p:spPr>
      </p:pic>
      <p:pic>
        <p:nvPicPr>
          <p:cNvPr id="238" name="Google Shape;238;p21"/>
          <p:cNvPicPr preferRelativeResize="0"/>
          <p:nvPr/>
        </p:nvPicPr>
        <p:blipFill>
          <a:blip r:embed="rId4">
            <a:alphaModFix/>
          </a:blip>
          <a:stretch>
            <a:fillRect/>
          </a:stretch>
        </p:blipFill>
        <p:spPr>
          <a:xfrm rot="5400000">
            <a:off x="8171225" y="4170725"/>
            <a:ext cx="972775" cy="972775"/>
          </a:xfrm>
          <a:prstGeom prst="rect">
            <a:avLst/>
          </a:prstGeom>
          <a:noFill/>
          <a:ln>
            <a:noFill/>
          </a:ln>
        </p:spPr>
      </p:pic>
      <p:sp>
        <p:nvSpPr>
          <p:cNvPr id="239" name="Google Shape;239;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40"/>
        <p:cNvGrpSpPr/>
        <p:nvPr/>
      </p:nvGrpSpPr>
      <p:grpSpPr>
        <a:xfrm>
          <a:off x="0" y="0"/>
          <a:ext cx="0" cy="0"/>
          <a:chOff x="0" y="0"/>
          <a:chExt cx="0" cy="0"/>
        </a:xfrm>
      </p:grpSpPr>
      <p:pic>
        <p:nvPicPr>
          <p:cNvPr id="241" name="Google Shape;241;p2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2" name="Google Shape;242;p22"/>
          <p:cNvSpPr txBox="1">
            <a:spLocks noGrp="1"/>
          </p:cNvSpPr>
          <p:nvPr>
            <p:ph type="title" hasCustomPrompt="1"/>
          </p:nvPr>
        </p:nvSpPr>
        <p:spPr>
          <a:xfrm>
            <a:off x="3099888" y="2045129"/>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3" name="Google Shape;243;p22"/>
          <p:cNvSpPr txBox="1">
            <a:spLocks noGrp="1"/>
          </p:cNvSpPr>
          <p:nvPr>
            <p:ph type="subTitle" idx="1"/>
          </p:nvPr>
        </p:nvSpPr>
        <p:spPr>
          <a:xfrm>
            <a:off x="3099898" y="2737825"/>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44" name="Google Shape;244;p22"/>
          <p:cNvSpPr txBox="1">
            <a:spLocks noGrp="1"/>
          </p:cNvSpPr>
          <p:nvPr>
            <p:ph type="title" idx="2" hasCustomPrompt="1"/>
          </p:nvPr>
        </p:nvSpPr>
        <p:spPr>
          <a:xfrm>
            <a:off x="3099904" y="669938"/>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5" name="Google Shape;245;p22"/>
          <p:cNvSpPr txBox="1">
            <a:spLocks noGrp="1"/>
          </p:cNvSpPr>
          <p:nvPr>
            <p:ph type="subTitle" idx="3"/>
          </p:nvPr>
        </p:nvSpPr>
        <p:spPr>
          <a:xfrm>
            <a:off x="3099904" y="1362646"/>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46" name="Google Shape;246;p22"/>
          <p:cNvSpPr txBox="1">
            <a:spLocks noGrp="1"/>
          </p:cNvSpPr>
          <p:nvPr>
            <p:ph type="title" idx="4" hasCustomPrompt="1"/>
          </p:nvPr>
        </p:nvSpPr>
        <p:spPr>
          <a:xfrm>
            <a:off x="3099896" y="3420317"/>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7" name="Google Shape;247;p22"/>
          <p:cNvSpPr txBox="1">
            <a:spLocks noGrp="1"/>
          </p:cNvSpPr>
          <p:nvPr>
            <p:ph type="subTitle" idx="5"/>
          </p:nvPr>
        </p:nvSpPr>
        <p:spPr>
          <a:xfrm>
            <a:off x="3099906" y="4113013"/>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248" name="Google Shape;248;p22"/>
          <p:cNvGrpSpPr/>
          <p:nvPr/>
        </p:nvGrpSpPr>
        <p:grpSpPr>
          <a:xfrm>
            <a:off x="0" y="0"/>
            <a:ext cx="9149044" cy="5153909"/>
            <a:chOff x="0" y="0"/>
            <a:chExt cx="9149044" cy="5153909"/>
          </a:xfrm>
        </p:grpSpPr>
        <p:grpSp>
          <p:nvGrpSpPr>
            <p:cNvPr id="249" name="Google Shape;249;p22"/>
            <p:cNvGrpSpPr/>
            <p:nvPr/>
          </p:nvGrpSpPr>
          <p:grpSpPr>
            <a:xfrm>
              <a:off x="2633519" y="4796608"/>
              <a:ext cx="6515525" cy="357300"/>
              <a:chOff x="2633519" y="4796608"/>
              <a:chExt cx="6515525" cy="357300"/>
            </a:xfrm>
          </p:grpSpPr>
          <p:pic>
            <p:nvPicPr>
              <p:cNvPr id="250" name="Google Shape;250;p22"/>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51" name="Google Shape;251;p22"/>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52" name="Google Shape;252;p22"/>
            <p:cNvGrpSpPr/>
            <p:nvPr/>
          </p:nvGrpSpPr>
          <p:grpSpPr>
            <a:xfrm>
              <a:off x="0" y="0"/>
              <a:ext cx="6523526" cy="359400"/>
              <a:chOff x="0" y="0"/>
              <a:chExt cx="6523526" cy="359400"/>
            </a:xfrm>
          </p:grpSpPr>
          <p:pic>
            <p:nvPicPr>
              <p:cNvPr id="253" name="Google Shape;253;p22"/>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54" name="Google Shape;254;p22"/>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55" name="Google Shape;255;p22"/>
          <p:cNvPicPr preferRelativeResize="0"/>
          <p:nvPr/>
        </p:nvPicPr>
        <p:blipFill rotWithShape="1">
          <a:blip r:embed="rId6">
            <a:alphaModFix/>
          </a:blip>
          <a:srcRect t="129" b="129"/>
          <a:stretch/>
        </p:blipFill>
        <p:spPr>
          <a:xfrm rot="5400000">
            <a:off x="-128174" y="3562553"/>
            <a:ext cx="1716695" cy="1307947"/>
          </a:xfrm>
          <a:prstGeom prst="rect">
            <a:avLst/>
          </a:prstGeom>
          <a:noFill/>
          <a:ln>
            <a:noFill/>
          </a:ln>
        </p:spPr>
      </p:pic>
      <p:sp>
        <p:nvSpPr>
          <p:cNvPr id="256" name="Google Shape;256;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57"/>
        <p:cNvGrpSpPr/>
        <p:nvPr/>
      </p:nvGrpSpPr>
      <p:grpSpPr>
        <a:xfrm>
          <a:off x="0" y="0"/>
          <a:ext cx="0" cy="0"/>
          <a:chOff x="0" y="0"/>
          <a:chExt cx="0" cy="0"/>
        </a:xfrm>
      </p:grpSpPr>
      <p:pic>
        <p:nvPicPr>
          <p:cNvPr id="258" name="Google Shape;258;p2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9" name="Google Shape;25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60" name="Google Shape;260;p23"/>
          <p:cNvGrpSpPr/>
          <p:nvPr/>
        </p:nvGrpSpPr>
        <p:grpSpPr>
          <a:xfrm>
            <a:off x="0" y="0"/>
            <a:ext cx="6523526" cy="369900"/>
            <a:chOff x="0" y="0"/>
            <a:chExt cx="6523526" cy="369900"/>
          </a:xfrm>
        </p:grpSpPr>
        <p:pic>
          <p:nvPicPr>
            <p:cNvPr id="261" name="Google Shape;261;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62" name="Google Shape;262;p2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63" name="Google Shape;263;p23"/>
          <p:cNvGrpSpPr/>
          <p:nvPr/>
        </p:nvGrpSpPr>
        <p:grpSpPr>
          <a:xfrm>
            <a:off x="0" y="0"/>
            <a:ext cx="9144000" cy="5143512"/>
            <a:chOff x="0" y="0"/>
            <a:chExt cx="9144000" cy="5143512"/>
          </a:xfrm>
        </p:grpSpPr>
        <p:pic>
          <p:nvPicPr>
            <p:cNvPr id="264" name="Google Shape;264;p2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65" name="Google Shape;265;p23"/>
            <p:cNvPicPr preferRelativeResize="0"/>
            <p:nvPr/>
          </p:nvPicPr>
          <p:blipFill>
            <a:blip r:embed="rId6">
              <a:alphaModFix/>
            </a:blip>
            <a:stretch>
              <a:fillRect/>
            </a:stretch>
          </p:blipFill>
          <p:spPr>
            <a:xfrm>
              <a:off x="0" y="4170737"/>
              <a:ext cx="972775" cy="972775"/>
            </a:xfrm>
            <a:prstGeom prst="rect">
              <a:avLst/>
            </a:prstGeom>
            <a:noFill/>
            <a:ln>
              <a:noFill/>
            </a:ln>
          </p:spPr>
        </p:pic>
      </p:grpSp>
      <p:sp>
        <p:nvSpPr>
          <p:cNvPr id="266" name="Google Shape;266;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11"/>
        <p:cNvGrpSpPr/>
        <p:nvPr/>
      </p:nvGrpSpPr>
      <p:grpSpPr>
        <a:xfrm>
          <a:off x="0" y="0"/>
          <a:ext cx="0" cy="0"/>
          <a:chOff x="0" y="0"/>
          <a:chExt cx="0" cy="0"/>
        </a:xfrm>
      </p:grpSpPr>
      <p:pic>
        <p:nvPicPr>
          <p:cNvPr id="312" name="Google Shape;312;p2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13" name="Google Shape;313;p29"/>
          <p:cNvSpPr txBox="1">
            <a:spLocks noGrp="1"/>
          </p:cNvSpPr>
          <p:nvPr>
            <p:ph type="title"/>
          </p:nvPr>
        </p:nvSpPr>
        <p:spPr>
          <a:xfrm>
            <a:off x="713227" y="540000"/>
            <a:ext cx="41514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4" name="Google Shape;314;p29"/>
          <p:cNvSpPr txBox="1">
            <a:spLocks noGrp="1"/>
          </p:cNvSpPr>
          <p:nvPr>
            <p:ph type="subTitle" idx="1"/>
          </p:nvPr>
        </p:nvSpPr>
        <p:spPr>
          <a:xfrm>
            <a:off x="713213" y="2369350"/>
            <a:ext cx="36993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5" name="Google Shape;315;p29"/>
          <p:cNvSpPr>
            <a:spLocks noGrp="1"/>
          </p:cNvSpPr>
          <p:nvPr>
            <p:ph type="pic" idx="2"/>
          </p:nvPr>
        </p:nvSpPr>
        <p:spPr>
          <a:xfrm>
            <a:off x="713225" y="539550"/>
            <a:ext cx="3072600" cy="4064400"/>
          </a:xfrm>
          <a:prstGeom prst="round2DiagRect">
            <a:avLst>
              <a:gd name="adj1" fmla="val 16667"/>
              <a:gd name="adj2" fmla="val 0"/>
            </a:avLst>
          </a:prstGeom>
          <a:noFill/>
          <a:ln>
            <a:noFill/>
          </a:ln>
        </p:spPr>
      </p:sp>
      <p:grpSp>
        <p:nvGrpSpPr>
          <p:cNvPr id="316" name="Google Shape;316;p29"/>
          <p:cNvGrpSpPr/>
          <p:nvPr/>
        </p:nvGrpSpPr>
        <p:grpSpPr>
          <a:xfrm>
            <a:off x="-6816" y="0"/>
            <a:ext cx="9150952" cy="5153913"/>
            <a:chOff x="-6816" y="0"/>
            <a:chExt cx="9150952" cy="5153913"/>
          </a:xfrm>
        </p:grpSpPr>
        <p:grpSp>
          <p:nvGrpSpPr>
            <p:cNvPr id="317" name="Google Shape;317;p29"/>
            <p:cNvGrpSpPr/>
            <p:nvPr/>
          </p:nvGrpSpPr>
          <p:grpSpPr>
            <a:xfrm flipH="1">
              <a:off x="5354613" y="0"/>
              <a:ext cx="3789523" cy="359400"/>
              <a:chOff x="0" y="0"/>
              <a:chExt cx="3789523" cy="359400"/>
            </a:xfrm>
          </p:grpSpPr>
          <p:pic>
            <p:nvPicPr>
              <p:cNvPr id="318" name="Google Shape;318;p29"/>
              <p:cNvPicPr preferRelativeResize="0"/>
              <p:nvPr/>
            </p:nvPicPr>
            <p:blipFill>
              <a:blip r:embed="rId3">
                <a:alphaModFix/>
              </a:blip>
              <a:stretch>
                <a:fillRect/>
              </a:stretch>
            </p:blipFill>
            <p:spPr>
              <a:xfrm>
                <a:off x="0" y="0"/>
                <a:ext cx="3789523" cy="359400"/>
              </a:xfrm>
              <a:prstGeom prst="rect">
                <a:avLst/>
              </a:prstGeom>
              <a:noFill/>
              <a:ln>
                <a:noFill/>
              </a:ln>
            </p:spPr>
          </p:pic>
          <p:pic>
            <p:nvPicPr>
              <p:cNvPr id="319" name="Google Shape;319;p29"/>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nvGrpSpPr>
            <p:cNvPr id="320" name="Google Shape;320;p29"/>
            <p:cNvGrpSpPr/>
            <p:nvPr/>
          </p:nvGrpSpPr>
          <p:grpSpPr>
            <a:xfrm flipH="1">
              <a:off x="-6816" y="4765888"/>
              <a:ext cx="3785698" cy="388025"/>
              <a:chOff x="5363346" y="4765888"/>
              <a:chExt cx="3785698" cy="388025"/>
            </a:xfrm>
          </p:grpSpPr>
          <p:pic>
            <p:nvPicPr>
              <p:cNvPr id="321" name="Google Shape;321;p29"/>
              <p:cNvPicPr preferRelativeResize="0"/>
              <p:nvPr/>
            </p:nvPicPr>
            <p:blipFill>
              <a:blip r:embed="rId5">
                <a:alphaModFix/>
              </a:blip>
              <a:stretch>
                <a:fillRect/>
              </a:stretch>
            </p:blipFill>
            <p:spPr>
              <a:xfrm rot="10800000">
                <a:off x="5363346" y="4765888"/>
                <a:ext cx="3785698" cy="388025"/>
              </a:xfrm>
              <a:prstGeom prst="rect">
                <a:avLst/>
              </a:prstGeom>
              <a:noFill/>
              <a:ln>
                <a:noFill/>
              </a:ln>
            </p:spPr>
          </p:pic>
          <p:pic>
            <p:nvPicPr>
              <p:cNvPr id="322" name="Google Shape;322;p29"/>
              <p:cNvPicPr preferRelativeResize="0"/>
              <p:nvPr/>
            </p:nvPicPr>
            <p:blipFill>
              <a:blip r:embed="rId4">
                <a:alphaModFix/>
              </a:blip>
              <a:stretch>
                <a:fillRect/>
              </a:stretch>
            </p:blipFill>
            <p:spPr>
              <a:xfrm rot="10800000">
                <a:off x="7300206" y="4925405"/>
                <a:ext cx="1585464" cy="69000"/>
              </a:xfrm>
              <a:prstGeom prst="rect">
                <a:avLst/>
              </a:prstGeom>
              <a:noFill/>
              <a:ln>
                <a:noFill/>
              </a:ln>
            </p:spPr>
          </p:pic>
        </p:grpSp>
      </p:grpSp>
      <p:grpSp>
        <p:nvGrpSpPr>
          <p:cNvPr id="323" name="Google Shape;323;p29"/>
          <p:cNvGrpSpPr/>
          <p:nvPr/>
        </p:nvGrpSpPr>
        <p:grpSpPr>
          <a:xfrm>
            <a:off x="0" y="-11538"/>
            <a:ext cx="9143999" cy="5155025"/>
            <a:chOff x="0" y="-11538"/>
            <a:chExt cx="9143999" cy="5155025"/>
          </a:xfrm>
        </p:grpSpPr>
        <p:pic>
          <p:nvPicPr>
            <p:cNvPr id="324" name="Google Shape;324;p29"/>
            <p:cNvPicPr preferRelativeResize="0"/>
            <p:nvPr/>
          </p:nvPicPr>
          <p:blipFill>
            <a:blip r:embed="rId6">
              <a:alphaModFix/>
            </a:blip>
            <a:stretch>
              <a:fillRect/>
            </a:stretch>
          </p:blipFill>
          <p:spPr>
            <a:xfrm flipH="1">
              <a:off x="0" y="-11538"/>
              <a:ext cx="972775" cy="972775"/>
            </a:xfrm>
            <a:prstGeom prst="rect">
              <a:avLst/>
            </a:prstGeom>
            <a:noFill/>
            <a:ln>
              <a:noFill/>
            </a:ln>
          </p:spPr>
        </p:pic>
        <p:pic>
          <p:nvPicPr>
            <p:cNvPr id="325" name="Google Shape;325;p29"/>
            <p:cNvPicPr preferRelativeResize="0"/>
            <p:nvPr/>
          </p:nvPicPr>
          <p:blipFill>
            <a:blip r:embed="rId7">
              <a:alphaModFix/>
            </a:blip>
            <a:stretch>
              <a:fillRect/>
            </a:stretch>
          </p:blipFill>
          <p:spPr>
            <a:xfrm flipH="1">
              <a:off x="8171224" y="4170713"/>
              <a:ext cx="972775" cy="972775"/>
            </a:xfrm>
            <a:prstGeom prst="rect">
              <a:avLst/>
            </a:prstGeom>
            <a:noFill/>
            <a:ln>
              <a:noFill/>
            </a:ln>
          </p:spPr>
        </p:pic>
      </p:grpSp>
      <p:sp>
        <p:nvSpPr>
          <p:cNvPr id="326" name="Google Shape;326;p29"/>
          <p:cNvSpPr txBox="1"/>
          <p:nvPr/>
        </p:nvSpPr>
        <p:spPr>
          <a:xfrm>
            <a:off x="713224" y="3542325"/>
            <a:ext cx="3425400" cy="64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lang="en" sz="1000" b="1" u="sng">
                <a:solidFill>
                  <a:schemeClr val="hlink"/>
                </a:solidFill>
                <a:latin typeface="Poppins"/>
                <a:ea typeface="Poppins"/>
                <a:cs typeface="Poppins"/>
                <a:sym typeface="Poppins"/>
                <a:hlinkClick r:id="rId8"/>
              </a:rPr>
              <a:t>Slidesgo</a:t>
            </a:r>
            <a:r>
              <a:rPr lang="en" sz="1000">
                <a:solidFill>
                  <a:schemeClr val="dk1"/>
                </a:solidFill>
                <a:latin typeface="Poppins"/>
                <a:ea typeface="Poppins"/>
                <a:cs typeface="Poppins"/>
                <a:sym typeface="Poppins"/>
              </a:rPr>
              <a:t>, and includes icons, infographics &amp; images by </a:t>
            </a:r>
            <a:r>
              <a:rPr lang="en" sz="1000" b="1" u="sng">
                <a:solidFill>
                  <a:schemeClr val="dk1"/>
                </a:solidFill>
                <a:latin typeface="Poppins"/>
                <a:ea typeface="Poppins"/>
                <a:cs typeface="Poppins"/>
                <a:sym typeface="Poppins"/>
                <a:hlinkClick r:id="rId9">
                  <a:extLst>
                    <a:ext uri="{A12FA001-AC4F-418D-AE19-62706E023703}">
                      <ahyp:hlinkClr xmlns:ahyp="http://schemas.microsoft.com/office/drawing/2018/hyperlinkcolor" val="tx"/>
                    </a:ext>
                  </a:extLst>
                </a:hlinkClick>
              </a:rPr>
              <a:t>Freepik</a:t>
            </a:r>
            <a:r>
              <a:rPr lang="en" sz="1000" u="sng">
                <a:solidFill>
                  <a:schemeClr val="dk1"/>
                </a:solidFill>
                <a:latin typeface="Poppins"/>
                <a:ea typeface="Poppins"/>
                <a:cs typeface="Poppins"/>
                <a:sym typeface="Poppins"/>
              </a:rPr>
              <a:t> </a:t>
            </a:r>
            <a:endParaRPr sz="1000" b="1" u="sng">
              <a:solidFill>
                <a:schemeClr val="dk1"/>
              </a:solidFill>
              <a:latin typeface="Poppins"/>
              <a:ea typeface="Poppins"/>
              <a:cs typeface="Poppins"/>
              <a:sym typeface="Poppins"/>
            </a:endParaRPr>
          </a:p>
        </p:txBody>
      </p:sp>
      <p:sp>
        <p:nvSpPr>
          <p:cNvPr id="327" name="Google Shape;327;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28"/>
        <p:cNvGrpSpPr/>
        <p:nvPr/>
      </p:nvGrpSpPr>
      <p:grpSpPr>
        <a:xfrm>
          <a:off x="0" y="0"/>
          <a:ext cx="0" cy="0"/>
          <a:chOff x="0" y="0"/>
          <a:chExt cx="0" cy="0"/>
        </a:xfrm>
      </p:grpSpPr>
      <p:pic>
        <p:nvPicPr>
          <p:cNvPr id="329" name="Google Shape;329;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30" name="Google Shape;330;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31" name="Google Shape;331;p30"/>
          <p:cNvPicPr preferRelativeResize="0"/>
          <p:nvPr/>
        </p:nvPicPr>
        <p:blipFill rotWithShape="1">
          <a:blip r:embed="rId3">
            <a:alphaModFix/>
          </a:blip>
          <a:srcRect t="129" b="129"/>
          <a:stretch/>
        </p:blipFill>
        <p:spPr>
          <a:xfrm rot="-5400000">
            <a:off x="-145124" y="3582752"/>
            <a:ext cx="1716695" cy="1307947"/>
          </a:xfrm>
          <a:prstGeom prst="rect">
            <a:avLst/>
          </a:prstGeom>
          <a:noFill/>
          <a:ln>
            <a:noFill/>
          </a:ln>
        </p:spPr>
      </p:pic>
      <p:pic>
        <p:nvPicPr>
          <p:cNvPr id="332" name="Google Shape;332;p30"/>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333" name="Google Shape;333;p30"/>
          <p:cNvGrpSpPr/>
          <p:nvPr/>
        </p:nvGrpSpPr>
        <p:grpSpPr>
          <a:xfrm>
            <a:off x="0" y="-13638"/>
            <a:ext cx="8878852" cy="4923618"/>
            <a:chOff x="0" y="-13638"/>
            <a:chExt cx="8878852" cy="4923618"/>
          </a:xfrm>
        </p:grpSpPr>
        <p:pic>
          <p:nvPicPr>
            <p:cNvPr id="334" name="Google Shape;334;p30"/>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335" name="Google Shape;335;p30"/>
            <p:cNvGrpSpPr/>
            <p:nvPr/>
          </p:nvGrpSpPr>
          <p:grpSpPr>
            <a:xfrm>
              <a:off x="0" y="-13638"/>
              <a:ext cx="6523526" cy="536050"/>
              <a:chOff x="0" y="-13638"/>
              <a:chExt cx="6523526" cy="536050"/>
            </a:xfrm>
          </p:grpSpPr>
          <p:pic>
            <p:nvPicPr>
              <p:cNvPr id="336" name="Google Shape;336;p30"/>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337" name="Google Shape;337;p30"/>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
        <p:nvSpPr>
          <p:cNvPr id="338" name="Google Shape;33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39"/>
        <p:cNvGrpSpPr/>
        <p:nvPr/>
      </p:nvGrpSpPr>
      <p:grpSpPr>
        <a:xfrm>
          <a:off x="0" y="0"/>
          <a:ext cx="0" cy="0"/>
          <a:chOff x="0" y="0"/>
          <a:chExt cx="0" cy="0"/>
        </a:xfrm>
      </p:grpSpPr>
      <p:pic>
        <p:nvPicPr>
          <p:cNvPr id="340" name="Google Shape;340;p31"/>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41" name="Google Shape;341;p31"/>
          <p:cNvPicPr preferRelativeResize="0"/>
          <p:nvPr/>
        </p:nvPicPr>
        <p:blipFill rotWithShape="1">
          <a:blip r:embed="rId3">
            <a:alphaModFix/>
          </a:blip>
          <a:srcRect l="73637" t="129" b="129"/>
          <a:stretch/>
        </p:blipFill>
        <p:spPr>
          <a:xfrm>
            <a:off x="8632789" y="38875"/>
            <a:ext cx="452574" cy="1307951"/>
          </a:xfrm>
          <a:prstGeom prst="rect">
            <a:avLst/>
          </a:prstGeom>
          <a:noFill/>
          <a:ln>
            <a:noFill/>
          </a:ln>
        </p:spPr>
      </p:pic>
      <p:grpSp>
        <p:nvGrpSpPr>
          <p:cNvPr id="342" name="Google Shape;342;p31"/>
          <p:cNvGrpSpPr/>
          <p:nvPr/>
        </p:nvGrpSpPr>
        <p:grpSpPr>
          <a:xfrm>
            <a:off x="-26" y="-20456"/>
            <a:ext cx="972776" cy="5162894"/>
            <a:chOff x="-26" y="-20456"/>
            <a:chExt cx="972776" cy="5162894"/>
          </a:xfrm>
        </p:grpSpPr>
        <p:pic>
          <p:nvPicPr>
            <p:cNvPr id="343" name="Google Shape;343;p31"/>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344" name="Google Shape;344;p31"/>
            <p:cNvPicPr preferRelativeResize="0"/>
            <p:nvPr/>
          </p:nvPicPr>
          <p:blipFill>
            <a:blip r:embed="rId5">
              <a:alphaModFix/>
            </a:blip>
            <a:stretch>
              <a:fillRect/>
            </a:stretch>
          </p:blipFill>
          <p:spPr>
            <a:xfrm rot="5400000" flipH="1">
              <a:off x="-26" y="4169663"/>
              <a:ext cx="972775" cy="972775"/>
            </a:xfrm>
            <a:prstGeom prst="rect">
              <a:avLst/>
            </a:prstGeom>
            <a:noFill/>
            <a:ln>
              <a:noFill/>
            </a:ln>
          </p:spPr>
        </p:pic>
      </p:grpSp>
      <p:grpSp>
        <p:nvGrpSpPr>
          <p:cNvPr id="345" name="Google Shape;345;p31"/>
          <p:cNvGrpSpPr/>
          <p:nvPr/>
        </p:nvGrpSpPr>
        <p:grpSpPr>
          <a:xfrm rot="10800000">
            <a:off x="5368113" y="4784100"/>
            <a:ext cx="3789523" cy="359400"/>
            <a:chOff x="-13638" y="0"/>
            <a:chExt cx="3789523" cy="359400"/>
          </a:xfrm>
        </p:grpSpPr>
        <p:pic>
          <p:nvPicPr>
            <p:cNvPr id="346" name="Google Shape;346;p31"/>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347" name="Google Shape;347;p31"/>
            <p:cNvPicPr preferRelativeResize="0"/>
            <p:nvPr/>
          </p:nvPicPr>
          <p:blipFill>
            <a:blip r:embed="rId7">
              <a:alphaModFix/>
            </a:blip>
            <a:stretch>
              <a:fillRect/>
            </a:stretch>
          </p:blipFill>
          <p:spPr>
            <a:xfrm>
              <a:off x="265125" y="145205"/>
              <a:ext cx="1585464" cy="69000"/>
            </a:xfrm>
            <a:prstGeom prst="rect">
              <a:avLst/>
            </a:prstGeom>
            <a:noFill/>
            <a:ln>
              <a:noFill/>
            </a:ln>
          </p:spPr>
        </p:pic>
      </p:grpSp>
      <p:sp>
        <p:nvSpPr>
          <p:cNvPr id="348" name="Google Shape;34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pic>
        <p:nvPicPr>
          <p:cNvPr id="24" name="Google Shape;24;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5" name="Google Shape;25;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6" name="Google Shape;26;p3"/>
          <p:cNvGrpSpPr/>
          <p:nvPr/>
        </p:nvGrpSpPr>
        <p:grpSpPr>
          <a:xfrm>
            <a:off x="4303195" y="4617494"/>
            <a:ext cx="4845850" cy="529600"/>
            <a:chOff x="4296376" y="4610675"/>
            <a:chExt cx="4845850" cy="529600"/>
          </a:xfrm>
        </p:grpSpPr>
        <p:pic>
          <p:nvPicPr>
            <p:cNvPr id="27" name="Google Shape;27;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8" name="Google Shape;28;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9" name="Google Shape;29;p3"/>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5690275" y="1037350"/>
            <a:ext cx="1097400" cy="1097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a:spLocks noGrp="1"/>
          </p:cNvSpPr>
          <p:nvPr>
            <p:ph type="pic" idx="3"/>
          </p:nvPr>
        </p:nvSpPr>
        <p:spPr>
          <a:xfrm>
            <a:off x="713225" y="539500"/>
            <a:ext cx="2760600" cy="4064400"/>
          </a:xfrm>
          <a:prstGeom prst="round2DiagRect">
            <a:avLst>
              <a:gd name="adj1" fmla="val 16667"/>
              <a:gd name="adj2" fmla="val 0"/>
            </a:avLst>
          </a:prstGeom>
          <a:noFill/>
          <a:ln>
            <a:noFill/>
          </a:ln>
        </p:spPr>
      </p:sp>
      <p:sp>
        <p:nvSpPr>
          <p:cNvPr id="32" name="Google Shape;32;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4"/>
        <p:cNvGrpSpPr/>
        <p:nvPr/>
      </p:nvGrpSpPr>
      <p:grpSpPr>
        <a:xfrm>
          <a:off x="0" y="0"/>
          <a:ext cx="0" cy="0"/>
          <a:chOff x="0" y="0"/>
          <a:chExt cx="0" cy="0"/>
        </a:xfrm>
      </p:grpSpPr>
      <p:pic>
        <p:nvPicPr>
          <p:cNvPr id="115" name="Google Shape;115;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16" name="Google Shape;11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13"/>
          <p:cNvSpPr txBox="1">
            <a:spLocks noGrp="1"/>
          </p:cNvSpPr>
          <p:nvPr>
            <p:ph type="title" idx="2" hasCustomPrompt="1"/>
          </p:nvPr>
        </p:nvSpPr>
        <p:spPr>
          <a:xfrm>
            <a:off x="37592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3" hasCustomPrompt="1"/>
          </p:nvPr>
        </p:nvSpPr>
        <p:spPr>
          <a:xfrm>
            <a:off x="46900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4" hasCustomPrompt="1"/>
          </p:nvPr>
        </p:nvSpPr>
        <p:spPr>
          <a:xfrm>
            <a:off x="37591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5" hasCustomPrompt="1"/>
          </p:nvPr>
        </p:nvSpPr>
        <p:spPr>
          <a:xfrm>
            <a:off x="46899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6" hasCustomPrompt="1"/>
          </p:nvPr>
        </p:nvSpPr>
        <p:spPr>
          <a:xfrm>
            <a:off x="37592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7" hasCustomPrompt="1"/>
          </p:nvPr>
        </p:nvSpPr>
        <p:spPr>
          <a:xfrm>
            <a:off x="46900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
          </p:nvPr>
        </p:nvSpPr>
        <p:spPr>
          <a:xfrm>
            <a:off x="1280600" y="1699100"/>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24" name="Google Shape;124;p13"/>
          <p:cNvSpPr txBox="1">
            <a:spLocks noGrp="1"/>
          </p:cNvSpPr>
          <p:nvPr>
            <p:ph type="subTitle" idx="8"/>
          </p:nvPr>
        </p:nvSpPr>
        <p:spPr>
          <a:xfrm>
            <a:off x="1280600" y="2781762"/>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25" name="Google Shape;125;p13"/>
          <p:cNvSpPr txBox="1">
            <a:spLocks noGrp="1"/>
          </p:cNvSpPr>
          <p:nvPr>
            <p:ph type="subTitle" idx="9"/>
          </p:nvPr>
        </p:nvSpPr>
        <p:spPr>
          <a:xfrm>
            <a:off x="1280600" y="3864423"/>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26" name="Google Shape;126;p13"/>
          <p:cNvSpPr txBox="1">
            <a:spLocks noGrp="1"/>
          </p:cNvSpPr>
          <p:nvPr>
            <p:ph type="subTitle" idx="13"/>
          </p:nvPr>
        </p:nvSpPr>
        <p:spPr>
          <a:xfrm>
            <a:off x="5575300" y="1699096"/>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27" name="Google Shape;127;p13"/>
          <p:cNvSpPr txBox="1">
            <a:spLocks noGrp="1"/>
          </p:cNvSpPr>
          <p:nvPr>
            <p:ph type="subTitle" idx="14"/>
          </p:nvPr>
        </p:nvSpPr>
        <p:spPr>
          <a:xfrm>
            <a:off x="5575300" y="2781754"/>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28" name="Google Shape;128;p13"/>
          <p:cNvSpPr txBox="1">
            <a:spLocks noGrp="1"/>
          </p:cNvSpPr>
          <p:nvPr>
            <p:ph type="subTitle" idx="15"/>
          </p:nvPr>
        </p:nvSpPr>
        <p:spPr>
          <a:xfrm>
            <a:off x="5575300" y="3864413"/>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grpSp>
        <p:nvGrpSpPr>
          <p:cNvPr id="129" name="Google Shape;129;p13"/>
          <p:cNvGrpSpPr/>
          <p:nvPr/>
        </p:nvGrpSpPr>
        <p:grpSpPr>
          <a:xfrm flipH="1">
            <a:off x="2620475" y="0"/>
            <a:ext cx="6523526" cy="369900"/>
            <a:chOff x="0" y="0"/>
            <a:chExt cx="6523526" cy="369900"/>
          </a:xfrm>
        </p:grpSpPr>
        <p:pic>
          <p:nvPicPr>
            <p:cNvPr id="130" name="Google Shape;130;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31" name="Google Shape;131;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32" name="Google Shape;132;p13"/>
          <p:cNvGrpSpPr/>
          <p:nvPr/>
        </p:nvGrpSpPr>
        <p:grpSpPr>
          <a:xfrm flipH="1">
            <a:off x="0" y="0"/>
            <a:ext cx="9144000" cy="5143512"/>
            <a:chOff x="0" y="0"/>
            <a:chExt cx="9144000" cy="5143512"/>
          </a:xfrm>
        </p:grpSpPr>
        <p:pic>
          <p:nvPicPr>
            <p:cNvPr id="133" name="Google Shape;133;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34" name="Google Shape;134;p13"/>
            <p:cNvPicPr preferRelativeResize="0"/>
            <p:nvPr/>
          </p:nvPicPr>
          <p:blipFill>
            <a:blip r:embed="rId6">
              <a:alphaModFix/>
            </a:blip>
            <a:stretch>
              <a:fillRect/>
            </a:stretch>
          </p:blipFill>
          <p:spPr>
            <a:xfrm>
              <a:off x="0" y="4170737"/>
              <a:ext cx="972775" cy="972775"/>
            </a:xfrm>
            <a:prstGeom prst="rect">
              <a:avLst/>
            </a:prstGeom>
            <a:noFill/>
            <a:ln>
              <a:noFill/>
            </a:ln>
          </p:spPr>
        </p:pic>
      </p:grpSp>
      <p:sp>
        <p:nvSpPr>
          <p:cNvPr id="135" name="Google Shape;135;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20244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pic>
        <p:nvPicPr>
          <p:cNvPr id="34" name="Google Shape;34;p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5" name="Google Shape;35;p4"/>
          <p:cNvSpPr txBox="1">
            <a:spLocks noGrp="1"/>
          </p:cNvSpPr>
          <p:nvPr>
            <p:ph type="title"/>
          </p:nvPr>
        </p:nvSpPr>
        <p:spPr>
          <a:xfrm>
            <a:off x="713225" y="1099175"/>
            <a:ext cx="317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6" name="Google Shape;36;p4"/>
          <p:cNvGrpSpPr/>
          <p:nvPr/>
        </p:nvGrpSpPr>
        <p:grpSpPr>
          <a:xfrm flipH="1">
            <a:off x="2620475" y="0"/>
            <a:ext cx="6523526" cy="369900"/>
            <a:chOff x="0" y="0"/>
            <a:chExt cx="6523526" cy="369900"/>
          </a:xfrm>
        </p:grpSpPr>
        <p:pic>
          <p:nvPicPr>
            <p:cNvPr id="37" name="Google Shape;37;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8" name="Google Shape;38;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9" name="Google Shape;39;p4"/>
          <p:cNvPicPr preferRelativeResize="0"/>
          <p:nvPr/>
        </p:nvPicPr>
        <p:blipFill>
          <a:blip r:embed="rId5">
            <a:alphaModFix/>
          </a:blip>
          <a:stretch>
            <a:fillRect/>
          </a:stretch>
        </p:blipFill>
        <p:spPr>
          <a:xfrm rot="5400000" flipH="1">
            <a:off x="0" y="4170737"/>
            <a:ext cx="972775" cy="972775"/>
          </a:xfrm>
          <a:prstGeom prst="rect">
            <a:avLst/>
          </a:prstGeom>
          <a:noFill/>
          <a:ln>
            <a:noFill/>
          </a:ln>
        </p:spPr>
      </p:pic>
      <p:pic>
        <p:nvPicPr>
          <p:cNvPr id="40" name="Google Shape;40;p4"/>
          <p:cNvPicPr preferRelativeResize="0"/>
          <p:nvPr/>
        </p:nvPicPr>
        <p:blipFill>
          <a:blip r:embed="rId6">
            <a:alphaModFix/>
          </a:blip>
          <a:stretch>
            <a:fillRect/>
          </a:stretch>
        </p:blipFill>
        <p:spPr>
          <a:xfrm>
            <a:off x="7249350" y="3712050"/>
            <a:ext cx="1768001" cy="1350575"/>
          </a:xfrm>
          <a:prstGeom prst="rect">
            <a:avLst/>
          </a:prstGeom>
          <a:noFill/>
          <a:ln>
            <a:noFill/>
          </a:ln>
        </p:spPr>
      </p:pic>
      <p:sp>
        <p:nvSpPr>
          <p:cNvPr id="41" name="Google Shape;41;p4"/>
          <p:cNvSpPr txBox="1">
            <a:spLocks noGrp="1"/>
          </p:cNvSpPr>
          <p:nvPr>
            <p:ph type="subTitle" idx="1"/>
          </p:nvPr>
        </p:nvSpPr>
        <p:spPr>
          <a:xfrm>
            <a:off x="713225" y="2630525"/>
            <a:ext cx="3171900" cy="1638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2" name="Google Shape;4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pic>
        <p:nvPicPr>
          <p:cNvPr id="44" name="Google Shape;44;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5" name="Google Shape;45;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5"/>
          <p:cNvSpPr txBox="1">
            <a:spLocks noGrp="1"/>
          </p:cNvSpPr>
          <p:nvPr>
            <p:ph type="subTitle" idx="1"/>
          </p:nvPr>
        </p:nvSpPr>
        <p:spPr>
          <a:xfrm>
            <a:off x="3553500" y="3054555"/>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2"/>
          </p:nvPr>
        </p:nvSpPr>
        <p:spPr>
          <a:xfrm>
            <a:off x="3553500" y="1649136"/>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 name="Google Shape;48;p5"/>
          <p:cNvSpPr txBox="1">
            <a:spLocks noGrp="1"/>
          </p:cNvSpPr>
          <p:nvPr>
            <p:ph type="subTitle" idx="3"/>
          </p:nvPr>
        </p:nvSpPr>
        <p:spPr>
          <a:xfrm>
            <a:off x="1859700" y="1649136"/>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49" name="Google Shape;49;p5"/>
          <p:cNvSpPr txBox="1">
            <a:spLocks noGrp="1"/>
          </p:cNvSpPr>
          <p:nvPr>
            <p:ph type="subTitle" idx="4"/>
          </p:nvPr>
        </p:nvSpPr>
        <p:spPr>
          <a:xfrm>
            <a:off x="1859700" y="3054549"/>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50" name="Google Shape;50;p5"/>
          <p:cNvGrpSpPr/>
          <p:nvPr/>
        </p:nvGrpSpPr>
        <p:grpSpPr>
          <a:xfrm rot="10800000">
            <a:off x="2620475" y="4773475"/>
            <a:ext cx="6523526" cy="369900"/>
            <a:chOff x="0" y="0"/>
            <a:chExt cx="6523526" cy="369900"/>
          </a:xfrm>
        </p:grpSpPr>
        <p:pic>
          <p:nvPicPr>
            <p:cNvPr id="51" name="Google Shape;51;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52" name="Google Shape;52;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3" name="Google Shape;53;p5"/>
          <p:cNvPicPr preferRelativeResize="0"/>
          <p:nvPr/>
        </p:nvPicPr>
        <p:blipFill>
          <a:blip r:embed="rId5">
            <a:alphaModFix/>
          </a:blip>
          <a:stretch>
            <a:fillRect/>
          </a:stretch>
        </p:blipFill>
        <p:spPr>
          <a:xfrm>
            <a:off x="0" y="4170737"/>
            <a:ext cx="972775" cy="972775"/>
          </a:xfrm>
          <a:prstGeom prst="rect">
            <a:avLst/>
          </a:prstGeom>
          <a:noFill/>
          <a:ln>
            <a:noFill/>
          </a:ln>
        </p:spPr>
      </p:pic>
      <p:sp>
        <p:nvSpPr>
          <p:cNvPr id="54" name="Google Shape;54;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pic>
        <p:nvPicPr>
          <p:cNvPr id="62" name="Google Shape;62;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3" name="Google Shape;63;p7"/>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 name="Google Shape;64;p7"/>
          <p:cNvSpPr txBox="1">
            <a:spLocks noGrp="1"/>
          </p:cNvSpPr>
          <p:nvPr>
            <p:ph type="subTitle" idx="1"/>
          </p:nvPr>
        </p:nvSpPr>
        <p:spPr>
          <a:xfrm>
            <a:off x="713225" y="2109663"/>
            <a:ext cx="4294800" cy="25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65" name="Google Shape;65;p7"/>
          <p:cNvSpPr>
            <a:spLocks noGrp="1"/>
          </p:cNvSpPr>
          <p:nvPr>
            <p:ph type="pic" idx="2"/>
          </p:nvPr>
        </p:nvSpPr>
        <p:spPr>
          <a:xfrm>
            <a:off x="5643775" y="539500"/>
            <a:ext cx="2787000" cy="4064400"/>
          </a:xfrm>
          <a:prstGeom prst="round2DiagRect">
            <a:avLst>
              <a:gd name="adj1" fmla="val 16667"/>
              <a:gd name="adj2" fmla="val 0"/>
            </a:avLst>
          </a:prstGeom>
          <a:noFill/>
          <a:ln>
            <a:noFill/>
          </a:ln>
        </p:spPr>
      </p:sp>
      <p:pic>
        <p:nvPicPr>
          <p:cNvPr id="66" name="Google Shape;66;p7"/>
          <p:cNvPicPr preferRelativeResize="0"/>
          <p:nvPr/>
        </p:nvPicPr>
        <p:blipFill>
          <a:blip r:embed="rId3">
            <a:alphaModFix/>
          </a:blip>
          <a:stretch>
            <a:fillRect/>
          </a:stretch>
        </p:blipFill>
        <p:spPr>
          <a:xfrm rot="-5400000" flipH="1">
            <a:off x="-25" y="4170725"/>
            <a:ext cx="972775" cy="972775"/>
          </a:xfrm>
          <a:prstGeom prst="rect">
            <a:avLst/>
          </a:prstGeom>
          <a:noFill/>
          <a:ln>
            <a:noFill/>
          </a:ln>
        </p:spPr>
      </p:pic>
      <p:pic>
        <p:nvPicPr>
          <p:cNvPr id="67" name="Google Shape;67;p7"/>
          <p:cNvPicPr preferRelativeResize="0"/>
          <p:nvPr/>
        </p:nvPicPr>
        <p:blipFill rotWithShape="1">
          <a:blip r:embed="rId4">
            <a:alphaModFix/>
          </a:blip>
          <a:srcRect t="129" b="129"/>
          <a:stretch/>
        </p:blipFill>
        <p:spPr>
          <a:xfrm rot="-5400000">
            <a:off x="7509601" y="3503753"/>
            <a:ext cx="1716695" cy="1307947"/>
          </a:xfrm>
          <a:prstGeom prst="rect">
            <a:avLst/>
          </a:prstGeom>
          <a:noFill/>
          <a:ln>
            <a:noFill/>
          </a:ln>
        </p:spPr>
      </p:pic>
      <p:grpSp>
        <p:nvGrpSpPr>
          <p:cNvPr id="68" name="Google Shape;68;p7"/>
          <p:cNvGrpSpPr/>
          <p:nvPr/>
        </p:nvGrpSpPr>
        <p:grpSpPr>
          <a:xfrm>
            <a:off x="0" y="0"/>
            <a:ext cx="5837899" cy="536050"/>
            <a:chOff x="0" y="0"/>
            <a:chExt cx="5837899" cy="536050"/>
          </a:xfrm>
        </p:grpSpPr>
        <p:pic>
          <p:nvPicPr>
            <p:cNvPr id="69" name="Google Shape;69;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70" name="Google Shape;70;p7"/>
            <p:cNvPicPr preferRelativeResize="0"/>
            <p:nvPr/>
          </p:nvPicPr>
          <p:blipFill>
            <a:blip r:embed="rId6">
              <a:alphaModFix/>
            </a:blip>
            <a:stretch>
              <a:fillRect/>
            </a:stretch>
          </p:blipFill>
          <p:spPr>
            <a:xfrm>
              <a:off x="265125" y="246605"/>
              <a:ext cx="1585464" cy="69000"/>
            </a:xfrm>
            <a:prstGeom prst="rect">
              <a:avLst/>
            </a:prstGeom>
            <a:noFill/>
            <a:ln>
              <a:noFill/>
            </a:ln>
          </p:spPr>
        </p:pic>
      </p:grpSp>
      <p:sp>
        <p:nvSpPr>
          <p:cNvPr id="71" name="Google Shape;71;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pic>
        <p:nvPicPr>
          <p:cNvPr id="73" name="Google Shape;73;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4" name="Google Shape;7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75" name="Google Shape;75;p8"/>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76" name="Google Shape;76;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7" name="Google Shape;77;p8"/>
          <p:cNvGrpSpPr/>
          <p:nvPr/>
        </p:nvGrpSpPr>
        <p:grpSpPr>
          <a:xfrm>
            <a:off x="3881699" y="4752250"/>
            <a:ext cx="5260526" cy="388025"/>
            <a:chOff x="3881699" y="4752250"/>
            <a:chExt cx="5260526" cy="388025"/>
          </a:xfrm>
        </p:grpSpPr>
        <p:pic>
          <p:nvPicPr>
            <p:cNvPr id="78" name="Google Shape;78;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9" name="Google Shape;79;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
        <p:nvSpPr>
          <p:cNvPr id="80" name="Google Shape;8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pic>
        <p:nvPicPr>
          <p:cNvPr id="82" name="Google Shape;82;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83" name="Google Shape;8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4" name="Google Shape;84;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85" name="Google Shape;85;p9"/>
          <p:cNvGrpSpPr/>
          <p:nvPr/>
        </p:nvGrpSpPr>
        <p:grpSpPr>
          <a:xfrm>
            <a:off x="-1" y="2100"/>
            <a:ext cx="9144001" cy="5141388"/>
            <a:chOff x="-1" y="2100"/>
            <a:chExt cx="9144001" cy="5141388"/>
          </a:xfrm>
        </p:grpSpPr>
        <p:pic>
          <p:nvPicPr>
            <p:cNvPr id="86" name="Google Shape;86;p9"/>
            <p:cNvPicPr preferRelativeResize="0"/>
            <p:nvPr/>
          </p:nvPicPr>
          <p:blipFill>
            <a:blip r:embed="rId3">
              <a:alphaModFix/>
            </a:blip>
            <a:stretch>
              <a:fillRect/>
            </a:stretch>
          </p:blipFill>
          <p:spPr>
            <a:xfrm rot="5400000" flipH="1">
              <a:off x="8171225" y="2100"/>
              <a:ext cx="972775" cy="972775"/>
            </a:xfrm>
            <a:prstGeom prst="rect">
              <a:avLst/>
            </a:prstGeom>
            <a:noFill/>
            <a:ln>
              <a:noFill/>
            </a:ln>
          </p:spPr>
        </p:pic>
        <p:pic>
          <p:nvPicPr>
            <p:cNvPr id="87" name="Google Shape;87;p9"/>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88" name="Google Shape;88;p9"/>
          <p:cNvGrpSpPr/>
          <p:nvPr/>
        </p:nvGrpSpPr>
        <p:grpSpPr>
          <a:xfrm rot="10800000">
            <a:off x="0" y="2100"/>
            <a:ext cx="4881173" cy="365700"/>
            <a:chOff x="4261050" y="4610675"/>
            <a:chExt cx="4881173" cy="365700"/>
          </a:xfrm>
        </p:grpSpPr>
        <p:pic>
          <p:nvPicPr>
            <p:cNvPr id="89" name="Google Shape;89;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90" name="Google Shape;90;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
        <p:nvSpPr>
          <p:cNvPr id="91" name="Google Shape;91;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10"/>
          <p:cNvSpPr>
            <a:spLocks noGrp="1"/>
          </p:cNvSpPr>
          <p:nvPr>
            <p:ph type="pic" idx="2"/>
          </p:nvPr>
        </p:nvSpPr>
        <p:spPr>
          <a:xfrm>
            <a:off x="0" y="0"/>
            <a:ext cx="9144000" cy="5143500"/>
          </a:xfrm>
          <a:prstGeom prst="rect">
            <a:avLst/>
          </a:prstGeom>
          <a:noFill/>
          <a:ln>
            <a:noFill/>
          </a:ln>
        </p:spPr>
      </p:sp>
      <p:sp>
        <p:nvSpPr>
          <p:cNvPr id="94" name="Google Shape;94;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5" name="Google Shape;95;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2"/>
        <p:cNvGrpSpPr/>
        <p:nvPr/>
      </p:nvGrpSpPr>
      <p:grpSpPr>
        <a:xfrm>
          <a:off x="0" y="0"/>
          <a:ext cx="0" cy="0"/>
          <a:chOff x="0" y="0"/>
          <a:chExt cx="0" cy="0"/>
        </a:xfrm>
      </p:grpSpPr>
      <p:sp>
        <p:nvSpPr>
          <p:cNvPr id="113" name="Google Shape;113;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Poppins"/>
                <a:ea typeface="Poppins"/>
                <a:cs typeface="Poppins"/>
                <a:sym typeface="Poppins"/>
              </a:defRPr>
            </a:lvl1pPr>
            <a:lvl2pPr lvl="1" algn="r">
              <a:buNone/>
              <a:defRPr sz="1300">
                <a:solidFill>
                  <a:schemeClr val="dk1"/>
                </a:solidFill>
                <a:latin typeface="Poppins"/>
                <a:ea typeface="Poppins"/>
                <a:cs typeface="Poppins"/>
                <a:sym typeface="Poppins"/>
              </a:defRPr>
            </a:lvl2pPr>
            <a:lvl3pPr lvl="2" algn="r">
              <a:buNone/>
              <a:defRPr sz="1300">
                <a:solidFill>
                  <a:schemeClr val="dk1"/>
                </a:solidFill>
                <a:latin typeface="Poppins"/>
                <a:ea typeface="Poppins"/>
                <a:cs typeface="Poppins"/>
                <a:sym typeface="Poppins"/>
              </a:defRPr>
            </a:lvl3pPr>
            <a:lvl4pPr lvl="3" algn="r">
              <a:buNone/>
              <a:defRPr sz="1300">
                <a:solidFill>
                  <a:schemeClr val="dk1"/>
                </a:solidFill>
                <a:latin typeface="Poppins"/>
                <a:ea typeface="Poppins"/>
                <a:cs typeface="Poppins"/>
                <a:sym typeface="Poppins"/>
              </a:defRPr>
            </a:lvl4pPr>
            <a:lvl5pPr lvl="4" algn="r">
              <a:buNone/>
              <a:defRPr sz="1300">
                <a:solidFill>
                  <a:schemeClr val="dk1"/>
                </a:solidFill>
                <a:latin typeface="Poppins"/>
                <a:ea typeface="Poppins"/>
                <a:cs typeface="Poppins"/>
                <a:sym typeface="Poppins"/>
              </a:defRPr>
            </a:lvl5pPr>
            <a:lvl6pPr lvl="5" algn="r">
              <a:buNone/>
              <a:defRPr sz="1300">
                <a:solidFill>
                  <a:schemeClr val="dk1"/>
                </a:solidFill>
                <a:latin typeface="Poppins"/>
                <a:ea typeface="Poppins"/>
                <a:cs typeface="Poppins"/>
                <a:sym typeface="Poppins"/>
              </a:defRPr>
            </a:lvl6pPr>
            <a:lvl7pPr lvl="6" algn="r">
              <a:buNone/>
              <a:defRPr sz="1300">
                <a:solidFill>
                  <a:schemeClr val="dk1"/>
                </a:solidFill>
                <a:latin typeface="Poppins"/>
                <a:ea typeface="Poppins"/>
                <a:cs typeface="Poppins"/>
                <a:sym typeface="Poppins"/>
              </a:defRPr>
            </a:lvl7pPr>
            <a:lvl8pPr lvl="7" algn="r">
              <a:buNone/>
              <a:defRPr sz="1300">
                <a:solidFill>
                  <a:schemeClr val="dk1"/>
                </a:solidFill>
                <a:latin typeface="Poppins"/>
                <a:ea typeface="Poppins"/>
                <a:cs typeface="Poppins"/>
                <a:sym typeface="Poppins"/>
              </a:defRPr>
            </a:lvl8pPr>
            <a:lvl9pPr lvl="8" algn="r">
              <a:buNone/>
              <a:defRPr sz="1300">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61" r:id="rId10"/>
    <p:sldLayoutId id="2147483664" r:id="rId11"/>
    <p:sldLayoutId id="2147483665" r:id="rId12"/>
    <p:sldLayoutId id="2147483666" r:id="rId13"/>
    <p:sldLayoutId id="2147483667" r:id="rId14"/>
    <p:sldLayoutId id="2147483668" r:id="rId15"/>
    <p:sldLayoutId id="2147483669" r:id="rId16"/>
    <p:sldLayoutId id="2147483675" r:id="rId17"/>
    <p:sldLayoutId id="2147483676" r:id="rId18"/>
    <p:sldLayoutId id="2147483677" r:id="rId19"/>
    <p:sldLayoutId id="214748368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4.xml.rels><?xml version="1.0" encoding="UTF-8" standalone="yes"?>
<Relationships xmlns="http://schemas.openxmlformats.org/package/2006/relationships"><Relationship Id="rId3" Type="http://schemas.openxmlformats.org/officeDocument/2006/relationships/hyperlink" Target="https://drive.google.com/drive/u/0/folders/1mK2ydP_0olvo4uW8Zv17ms_4RKeGZAqR"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medium.com/@_Xing_Chen_/dyolov2-%E8%A9%B3%E7%B4%B0%E8%A7%A3%E8%AE%80-c62d8868b038"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blog.csdn.net/qq_42334072/article/details/10673240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5"/>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YOLO</a:t>
            </a:r>
            <a:endParaRPr/>
          </a:p>
          <a:p>
            <a:pPr marL="0" lvl="0" indent="0" algn="ctr" rtl="0">
              <a:spcBef>
                <a:spcPts val="0"/>
              </a:spcBef>
              <a:spcAft>
                <a:spcPts val="0"/>
              </a:spcAft>
              <a:buNone/>
            </a:pPr>
            <a:r>
              <a:rPr lang="en"/>
              <a:t>Object Detection</a:t>
            </a:r>
            <a:endParaRPr/>
          </a:p>
        </p:txBody>
      </p:sp>
      <p:sp>
        <p:nvSpPr>
          <p:cNvPr id="363" name="Google Shape;363;p35"/>
          <p:cNvSpPr txBox="1">
            <a:spLocks noGrp="1"/>
          </p:cNvSpPr>
          <p:nvPr>
            <p:ph type="subTitle" idx="1"/>
          </p:nvPr>
        </p:nvSpPr>
        <p:spPr>
          <a:xfrm>
            <a:off x="972300" y="3239202"/>
            <a:ext cx="71994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資訊所 P76134082 陳冠言、醫資所 Q56134102 王宇軒</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4"/>
          <p:cNvSpPr txBox="1">
            <a:spLocks noGrp="1"/>
          </p:cNvSpPr>
          <p:nvPr>
            <p:ph type="title"/>
          </p:nvPr>
        </p:nvSpPr>
        <p:spPr>
          <a:xfrm>
            <a:off x="300350" y="3753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BN Fusion</a:t>
            </a:r>
            <a:endParaRPr dirty="0"/>
          </a:p>
        </p:txBody>
      </p:sp>
      <p:sp>
        <p:nvSpPr>
          <p:cNvPr id="446" name="Google Shape;446;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2050" name="Picture 2">
            <a:extLst>
              <a:ext uri="{FF2B5EF4-FFF2-40B4-BE49-F238E27FC236}">
                <a16:creationId xmlns:a16="http://schemas.microsoft.com/office/drawing/2014/main" id="{D78DDC0B-7FEF-8E92-9B6C-FE5447781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17" y="1866035"/>
            <a:ext cx="1866900" cy="4286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C2879470-AB5A-D915-BA61-593F16B752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04" y="2571750"/>
            <a:ext cx="2219325" cy="342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0B29FF3-8277-C705-212F-E0369D2D2A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50" y="3571756"/>
            <a:ext cx="3000375" cy="781051"/>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062F7E91-F53F-975A-26B4-9B28C403A6F3}"/>
              </a:ext>
            </a:extLst>
          </p:cNvPr>
          <p:cNvPicPr>
            <a:picLocks noChangeAspect="1"/>
          </p:cNvPicPr>
          <p:nvPr/>
        </p:nvPicPr>
        <p:blipFill>
          <a:blip r:embed="rId6"/>
          <a:stretch>
            <a:fillRect/>
          </a:stretch>
        </p:blipFill>
        <p:spPr>
          <a:xfrm>
            <a:off x="3381405" y="1414732"/>
            <a:ext cx="6448698" cy="32182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5"/>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Parallel Convolution Engine</a:t>
            </a:r>
            <a:endParaRPr/>
          </a:p>
        </p:txBody>
      </p:sp>
      <p:sp>
        <p:nvSpPr>
          <p:cNvPr id="452" name="Google Shape;452;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453" name="Google Shape;453;p45"/>
          <p:cNvPicPr preferRelativeResize="0"/>
          <p:nvPr/>
        </p:nvPicPr>
        <p:blipFill>
          <a:blip r:embed="rId3">
            <a:alphaModFix/>
          </a:blip>
          <a:stretch>
            <a:fillRect/>
          </a:stretch>
        </p:blipFill>
        <p:spPr>
          <a:xfrm>
            <a:off x="5233575" y="1539525"/>
            <a:ext cx="3871899" cy="2581251"/>
          </a:xfrm>
          <a:prstGeom prst="rect">
            <a:avLst/>
          </a:prstGeom>
          <a:noFill/>
          <a:ln>
            <a:noFill/>
          </a:ln>
        </p:spPr>
      </p:pic>
      <p:pic>
        <p:nvPicPr>
          <p:cNvPr id="454" name="Google Shape;454;p45"/>
          <p:cNvPicPr preferRelativeResize="0"/>
          <p:nvPr/>
        </p:nvPicPr>
        <p:blipFill>
          <a:blip r:embed="rId4">
            <a:alphaModFix/>
          </a:blip>
          <a:stretch>
            <a:fillRect/>
          </a:stretch>
        </p:blipFill>
        <p:spPr>
          <a:xfrm>
            <a:off x="76875" y="2061525"/>
            <a:ext cx="5233574" cy="1803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6"/>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Ping-Pong operation</a:t>
            </a:r>
            <a:endParaRPr/>
          </a:p>
        </p:txBody>
      </p:sp>
      <p:sp>
        <p:nvSpPr>
          <p:cNvPr id="460" name="Google Shape;460;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461" name="Google Shape;461;p46"/>
          <p:cNvPicPr preferRelativeResize="0"/>
          <p:nvPr/>
        </p:nvPicPr>
        <p:blipFill>
          <a:blip r:embed="rId3">
            <a:alphaModFix/>
          </a:blip>
          <a:stretch>
            <a:fillRect/>
          </a:stretch>
        </p:blipFill>
        <p:spPr>
          <a:xfrm>
            <a:off x="5659172" y="396462"/>
            <a:ext cx="3446312" cy="1407910"/>
          </a:xfrm>
          <a:prstGeom prst="rect">
            <a:avLst/>
          </a:prstGeom>
          <a:noFill/>
          <a:ln>
            <a:noFill/>
          </a:ln>
        </p:spPr>
      </p:pic>
      <p:pic>
        <p:nvPicPr>
          <p:cNvPr id="1026" name="Picture 2">
            <a:extLst>
              <a:ext uri="{FF2B5EF4-FFF2-40B4-BE49-F238E27FC236}">
                <a16:creationId xmlns:a16="http://schemas.microsoft.com/office/drawing/2014/main" id="{729C5AA9-4E5F-9C46-089E-AE9FACE04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207" y="2214098"/>
            <a:ext cx="389572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7AD2B009-A6F8-167D-9D51-A341F2923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425" y="2214098"/>
            <a:ext cx="3838575" cy="20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7"/>
          <p:cNvPicPr preferRelativeResize="0"/>
          <p:nvPr/>
        </p:nvPicPr>
        <p:blipFill rotWithShape="1">
          <a:blip r:embed="rId3">
            <a:alphaModFix/>
          </a:blip>
          <a:srcRect t="129" b="129"/>
          <a:stretch/>
        </p:blipFill>
        <p:spPr>
          <a:xfrm rot="10800000">
            <a:off x="2677801" y="270878"/>
            <a:ext cx="1716695" cy="1307947"/>
          </a:xfrm>
          <a:prstGeom prst="rect">
            <a:avLst/>
          </a:prstGeom>
          <a:noFill/>
          <a:ln>
            <a:noFill/>
          </a:ln>
        </p:spPr>
      </p:pic>
      <p:sp>
        <p:nvSpPr>
          <p:cNvPr id="467" name="Google Shape;467;p47"/>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Vivado &amp; Result</a:t>
            </a:r>
            <a:endParaRPr dirty="0"/>
          </a:p>
        </p:txBody>
      </p:sp>
      <p:sp>
        <p:nvSpPr>
          <p:cNvPr id="468" name="Google Shape;468;p47"/>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pic>
        <p:nvPicPr>
          <p:cNvPr id="469" name="Google Shape;469;p47" title="n28z3-mnn50.jpg"/>
          <p:cNvPicPr preferRelativeResize="0">
            <a:picLocks noGrp="1"/>
          </p:cNvPicPr>
          <p:nvPr>
            <p:ph type="pic" idx="3"/>
          </p:nvPr>
        </p:nvPicPr>
        <p:blipFill rotWithShape="1">
          <a:blip r:embed="rId4">
            <a:alphaModFix/>
          </a:blip>
          <a:srcRect l="28697" r="20248"/>
          <a:stretch/>
        </p:blipFill>
        <p:spPr>
          <a:xfrm>
            <a:off x="713225" y="539500"/>
            <a:ext cx="2760600" cy="4064400"/>
          </a:xfrm>
          <a:prstGeom prst="round2DiagRect">
            <a:avLst>
              <a:gd name="adj1" fmla="val 0"/>
              <a:gd name="adj2" fmla="val 50000"/>
            </a:avLst>
          </a:prstGeom>
        </p:spPr>
      </p:pic>
      <p:sp>
        <p:nvSpPr>
          <p:cNvPr id="470" name="Google Shape;470;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8"/>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YOLOv2 IP</a:t>
            </a:r>
            <a:endParaRPr/>
          </a:p>
        </p:txBody>
      </p:sp>
      <p:pic>
        <p:nvPicPr>
          <p:cNvPr id="476" name="Google Shape;476;p48"/>
          <p:cNvPicPr preferRelativeResize="0"/>
          <p:nvPr/>
        </p:nvPicPr>
        <p:blipFill>
          <a:blip r:embed="rId3">
            <a:alphaModFix/>
          </a:blip>
          <a:stretch>
            <a:fillRect/>
          </a:stretch>
        </p:blipFill>
        <p:spPr>
          <a:xfrm>
            <a:off x="152400" y="1252817"/>
            <a:ext cx="4967602" cy="3738283"/>
          </a:xfrm>
          <a:prstGeom prst="rect">
            <a:avLst/>
          </a:prstGeom>
          <a:noFill/>
          <a:ln>
            <a:noFill/>
          </a:ln>
        </p:spPr>
      </p:pic>
      <p:pic>
        <p:nvPicPr>
          <p:cNvPr id="477" name="Google Shape;477;p48"/>
          <p:cNvPicPr preferRelativeResize="0"/>
          <p:nvPr/>
        </p:nvPicPr>
        <p:blipFill>
          <a:blip r:embed="rId4">
            <a:alphaModFix/>
          </a:blip>
          <a:stretch>
            <a:fillRect/>
          </a:stretch>
        </p:blipFill>
        <p:spPr>
          <a:xfrm>
            <a:off x="5329727" y="1540804"/>
            <a:ext cx="3305175" cy="3162300"/>
          </a:xfrm>
          <a:prstGeom prst="rect">
            <a:avLst/>
          </a:prstGeom>
          <a:noFill/>
          <a:ln>
            <a:noFill/>
          </a:ln>
        </p:spPr>
      </p:pic>
      <p:sp>
        <p:nvSpPr>
          <p:cNvPr id="478" name="Google Shape;478;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9"/>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Simulation</a:t>
            </a:r>
            <a:endParaRPr/>
          </a:p>
        </p:txBody>
      </p:sp>
      <p:pic>
        <p:nvPicPr>
          <p:cNvPr id="484" name="Google Shape;484;p49"/>
          <p:cNvPicPr preferRelativeResize="0"/>
          <p:nvPr/>
        </p:nvPicPr>
        <p:blipFill>
          <a:blip r:embed="rId3">
            <a:alphaModFix/>
          </a:blip>
          <a:stretch>
            <a:fillRect/>
          </a:stretch>
        </p:blipFill>
        <p:spPr>
          <a:xfrm>
            <a:off x="300338" y="1209842"/>
            <a:ext cx="8227715" cy="3738283"/>
          </a:xfrm>
          <a:prstGeom prst="rect">
            <a:avLst/>
          </a:prstGeom>
          <a:noFill/>
          <a:ln>
            <a:noFill/>
          </a:ln>
        </p:spPr>
      </p:pic>
      <p:sp>
        <p:nvSpPr>
          <p:cNvPr id="485" name="Google Shape;485;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0"/>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Synthesis</a:t>
            </a:r>
            <a:endParaRPr/>
          </a:p>
        </p:txBody>
      </p:sp>
      <p:pic>
        <p:nvPicPr>
          <p:cNvPr id="491" name="Google Shape;491;p50"/>
          <p:cNvPicPr preferRelativeResize="0"/>
          <p:nvPr/>
        </p:nvPicPr>
        <p:blipFill>
          <a:blip r:embed="rId3">
            <a:alphaModFix/>
          </a:blip>
          <a:stretch>
            <a:fillRect/>
          </a:stretch>
        </p:blipFill>
        <p:spPr>
          <a:xfrm>
            <a:off x="1263113" y="1195517"/>
            <a:ext cx="6617771" cy="3738283"/>
          </a:xfrm>
          <a:prstGeom prst="rect">
            <a:avLst/>
          </a:prstGeom>
          <a:noFill/>
          <a:ln>
            <a:noFill/>
          </a:ln>
        </p:spPr>
      </p:pic>
      <p:sp>
        <p:nvSpPr>
          <p:cNvPr id="492" name="Google Shape;492;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1"/>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Yolo IP </a:t>
            </a:r>
            <a:endParaRPr/>
          </a:p>
        </p:txBody>
      </p:sp>
      <p:pic>
        <p:nvPicPr>
          <p:cNvPr id="498" name="Google Shape;498;p51"/>
          <p:cNvPicPr preferRelativeResize="0"/>
          <p:nvPr/>
        </p:nvPicPr>
        <p:blipFill>
          <a:blip r:embed="rId3">
            <a:alphaModFix/>
          </a:blip>
          <a:stretch>
            <a:fillRect/>
          </a:stretch>
        </p:blipFill>
        <p:spPr>
          <a:xfrm>
            <a:off x="407950" y="2371922"/>
            <a:ext cx="3715476" cy="1342025"/>
          </a:xfrm>
          <a:prstGeom prst="rect">
            <a:avLst/>
          </a:prstGeom>
          <a:noFill/>
          <a:ln>
            <a:noFill/>
          </a:ln>
        </p:spPr>
      </p:pic>
      <p:pic>
        <p:nvPicPr>
          <p:cNvPr id="499" name="Google Shape;499;p51"/>
          <p:cNvPicPr preferRelativeResize="0"/>
          <p:nvPr/>
        </p:nvPicPr>
        <p:blipFill>
          <a:blip r:embed="rId4">
            <a:alphaModFix/>
          </a:blip>
          <a:stretch>
            <a:fillRect/>
          </a:stretch>
        </p:blipFill>
        <p:spPr>
          <a:xfrm>
            <a:off x="4424700" y="1209804"/>
            <a:ext cx="4211800" cy="3765249"/>
          </a:xfrm>
          <a:prstGeom prst="rect">
            <a:avLst/>
          </a:prstGeom>
          <a:noFill/>
          <a:ln>
            <a:noFill/>
          </a:ln>
        </p:spPr>
      </p:pic>
      <p:sp>
        <p:nvSpPr>
          <p:cNvPr id="500" name="Google Shape;50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2"/>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Design</a:t>
            </a:r>
            <a:endParaRPr/>
          </a:p>
        </p:txBody>
      </p:sp>
      <p:pic>
        <p:nvPicPr>
          <p:cNvPr id="506" name="Google Shape;506;p52"/>
          <p:cNvPicPr preferRelativeResize="0"/>
          <p:nvPr/>
        </p:nvPicPr>
        <p:blipFill>
          <a:blip r:embed="rId3">
            <a:alphaModFix/>
          </a:blip>
          <a:stretch>
            <a:fillRect/>
          </a:stretch>
        </p:blipFill>
        <p:spPr>
          <a:xfrm>
            <a:off x="1644363" y="1090550"/>
            <a:ext cx="5855274" cy="3976749"/>
          </a:xfrm>
          <a:prstGeom prst="rect">
            <a:avLst/>
          </a:prstGeom>
          <a:noFill/>
          <a:ln>
            <a:noFill/>
          </a:ln>
        </p:spPr>
      </p:pic>
      <p:sp>
        <p:nvSpPr>
          <p:cNvPr id="507" name="Google Shape;507;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3"/>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Arrangement and AXI</a:t>
            </a:r>
            <a:endParaRPr/>
          </a:p>
        </p:txBody>
      </p:sp>
      <p:sp>
        <p:nvSpPr>
          <p:cNvPr id="513" name="Google Shape;513;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514" name="Google Shape;514;p53"/>
          <p:cNvPicPr preferRelativeResize="0"/>
          <p:nvPr/>
        </p:nvPicPr>
        <p:blipFill rotWithShape="1">
          <a:blip r:embed="rId3">
            <a:alphaModFix/>
          </a:blip>
          <a:srcRect t="4343" b="6838"/>
          <a:stretch/>
        </p:blipFill>
        <p:spPr>
          <a:xfrm>
            <a:off x="1388652" y="1226325"/>
            <a:ext cx="6615709" cy="391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369" name="Google Shape;369;p36"/>
          <p:cNvSpPr txBox="1">
            <a:spLocks noGrp="1"/>
          </p:cNvSpPr>
          <p:nvPr>
            <p:ph type="title" idx="2"/>
          </p:nvPr>
        </p:nvSpPr>
        <p:spPr>
          <a:xfrm>
            <a:off x="1682780" y="1699096"/>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0" name="Google Shape;370;p36"/>
          <p:cNvSpPr txBox="1">
            <a:spLocks noGrp="1"/>
          </p:cNvSpPr>
          <p:nvPr>
            <p:ph type="title" idx="3"/>
          </p:nvPr>
        </p:nvSpPr>
        <p:spPr>
          <a:xfrm>
            <a:off x="4959005" y="1699096"/>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1" name="Google Shape;371;p36"/>
          <p:cNvSpPr txBox="1">
            <a:spLocks noGrp="1"/>
          </p:cNvSpPr>
          <p:nvPr>
            <p:ph type="title" idx="4"/>
          </p:nvPr>
        </p:nvSpPr>
        <p:spPr>
          <a:xfrm>
            <a:off x="1682768" y="2781754"/>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2" name="Google Shape;372;p36"/>
          <p:cNvSpPr txBox="1">
            <a:spLocks noGrp="1"/>
          </p:cNvSpPr>
          <p:nvPr>
            <p:ph type="title" idx="5"/>
          </p:nvPr>
        </p:nvSpPr>
        <p:spPr>
          <a:xfrm>
            <a:off x="4958993" y="2781754"/>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73" name="Google Shape;373;p36"/>
          <p:cNvSpPr txBox="1">
            <a:spLocks noGrp="1"/>
          </p:cNvSpPr>
          <p:nvPr>
            <p:ph type="title" idx="6"/>
          </p:nvPr>
        </p:nvSpPr>
        <p:spPr>
          <a:xfrm>
            <a:off x="1682782" y="3864413"/>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74" name="Google Shape;374;p36"/>
          <p:cNvSpPr txBox="1">
            <a:spLocks noGrp="1"/>
          </p:cNvSpPr>
          <p:nvPr>
            <p:ph type="title" idx="7"/>
          </p:nvPr>
        </p:nvSpPr>
        <p:spPr>
          <a:xfrm>
            <a:off x="4959007" y="3864413"/>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375" name="Google Shape;375;p36"/>
          <p:cNvSpPr txBox="1">
            <a:spLocks noGrp="1"/>
          </p:cNvSpPr>
          <p:nvPr>
            <p:ph type="subTitle" idx="1"/>
          </p:nvPr>
        </p:nvSpPr>
        <p:spPr>
          <a:xfrm>
            <a:off x="1905050" y="1699100"/>
            <a:ext cx="2288100" cy="6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endParaRPr/>
          </a:p>
        </p:txBody>
      </p:sp>
      <p:sp>
        <p:nvSpPr>
          <p:cNvPr id="376" name="Google Shape;376;p36"/>
          <p:cNvSpPr txBox="1">
            <a:spLocks noGrp="1"/>
          </p:cNvSpPr>
          <p:nvPr>
            <p:ph type="subTitle" idx="8"/>
          </p:nvPr>
        </p:nvSpPr>
        <p:spPr>
          <a:xfrm>
            <a:off x="1905050" y="2781762"/>
            <a:ext cx="2288100" cy="6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Coding</a:t>
            </a:r>
            <a:endParaRPr dirty="0"/>
          </a:p>
        </p:txBody>
      </p:sp>
      <p:sp>
        <p:nvSpPr>
          <p:cNvPr id="377" name="Google Shape;377;p36"/>
          <p:cNvSpPr txBox="1">
            <a:spLocks noGrp="1"/>
          </p:cNvSpPr>
          <p:nvPr>
            <p:ph type="subTitle" idx="9"/>
          </p:nvPr>
        </p:nvSpPr>
        <p:spPr>
          <a:xfrm>
            <a:off x="1905050" y="3864423"/>
            <a:ext cx="2288100" cy="6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t>Vivado &amp; Result</a:t>
            </a:r>
            <a:endParaRPr sz="1500" dirty="0"/>
          </a:p>
        </p:txBody>
      </p:sp>
      <p:sp>
        <p:nvSpPr>
          <p:cNvPr id="378" name="Google Shape;378;p36"/>
          <p:cNvSpPr txBox="1">
            <a:spLocks noGrp="1"/>
          </p:cNvSpPr>
          <p:nvPr>
            <p:ph type="subTitle" idx="13"/>
          </p:nvPr>
        </p:nvSpPr>
        <p:spPr>
          <a:xfrm>
            <a:off x="5844300" y="1699096"/>
            <a:ext cx="2288100" cy="6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Demo Video</a:t>
            </a:r>
            <a:endParaRPr dirty="0"/>
          </a:p>
        </p:txBody>
      </p:sp>
      <p:sp>
        <p:nvSpPr>
          <p:cNvPr id="379" name="Google Shape;379;p36"/>
          <p:cNvSpPr txBox="1">
            <a:spLocks noGrp="1"/>
          </p:cNvSpPr>
          <p:nvPr>
            <p:ph type="subTitle" idx="14"/>
          </p:nvPr>
        </p:nvSpPr>
        <p:spPr>
          <a:xfrm>
            <a:off x="5844300" y="2781754"/>
            <a:ext cx="2288100" cy="6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380" name="Google Shape;380;p36"/>
          <p:cNvSpPr txBox="1">
            <a:spLocks noGrp="1"/>
          </p:cNvSpPr>
          <p:nvPr>
            <p:ph type="subTitle" idx="15"/>
          </p:nvPr>
        </p:nvSpPr>
        <p:spPr>
          <a:xfrm>
            <a:off x="5844300" y="3864413"/>
            <a:ext cx="2288100" cy="6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a:t>
            </a:r>
            <a:endParaRPr/>
          </a:p>
        </p:txBody>
      </p:sp>
      <p:sp>
        <p:nvSpPr>
          <p:cNvPr id="381" name="Google Shape;381;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4"/>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Vivado Block Design</a:t>
            </a:r>
            <a:endParaRPr/>
          </a:p>
        </p:txBody>
      </p:sp>
      <p:pic>
        <p:nvPicPr>
          <p:cNvPr id="520" name="Google Shape;520;p54"/>
          <p:cNvPicPr preferRelativeResize="0"/>
          <p:nvPr/>
        </p:nvPicPr>
        <p:blipFill>
          <a:blip r:embed="rId3">
            <a:alphaModFix/>
          </a:blip>
          <a:stretch>
            <a:fillRect/>
          </a:stretch>
        </p:blipFill>
        <p:spPr>
          <a:xfrm>
            <a:off x="152400" y="1252817"/>
            <a:ext cx="8441947" cy="3738283"/>
          </a:xfrm>
          <a:prstGeom prst="rect">
            <a:avLst/>
          </a:prstGeom>
          <a:noFill/>
          <a:ln>
            <a:noFill/>
          </a:ln>
        </p:spPr>
      </p:pic>
      <p:sp>
        <p:nvSpPr>
          <p:cNvPr id="521" name="Google Shape;521;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5"/>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pic>
        <p:nvPicPr>
          <p:cNvPr id="527" name="Google Shape;527;p55"/>
          <p:cNvPicPr preferRelativeResize="0"/>
          <p:nvPr/>
        </p:nvPicPr>
        <p:blipFill rotWithShape="1">
          <a:blip r:embed="rId3">
            <a:alphaModFix/>
          </a:blip>
          <a:srcRect t="20134"/>
          <a:stretch/>
        </p:blipFill>
        <p:spPr>
          <a:xfrm>
            <a:off x="3518775" y="1164688"/>
            <a:ext cx="5134775" cy="3798349"/>
          </a:xfrm>
          <a:prstGeom prst="rect">
            <a:avLst/>
          </a:prstGeom>
          <a:noFill/>
          <a:ln>
            <a:noFill/>
          </a:ln>
        </p:spPr>
      </p:pic>
      <p:pic>
        <p:nvPicPr>
          <p:cNvPr id="528" name="Google Shape;528;p55"/>
          <p:cNvPicPr preferRelativeResize="0"/>
          <p:nvPr/>
        </p:nvPicPr>
        <p:blipFill rotWithShape="1">
          <a:blip r:embed="rId3">
            <a:alphaModFix/>
          </a:blip>
          <a:srcRect r="51744" b="80893"/>
          <a:stretch/>
        </p:blipFill>
        <p:spPr>
          <a:xfrm>
            <a:off x="453700" y="2572475"/>
            <a:ext cx="2679749" cy="982775"/>
          </a:xfrm>
          <a:prstGeom prst="rect">
            <a:avLst/>
          </a:prstGeom>
          <a:noFill/>
          <a:ln>
            <a:noFill/>
          </a:ln>
        </p:spPr>
      </p:pic>
      <p:sp>
        <p:nvSpPr>
          <p:cNvPr id="529" name="Google Shape;529;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6"/>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535" name="Google Shape;535;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536" name="Google Shape;536;p56"/>
          <p:cNvPicPr preferRelativeResize="0"/>
          <p:nvPr/>
        </p:nvPicPr>
        <p:blipFill rotWithShape="1">
          <a:blip r:embed="rId3">
            <a:alphaModFix/>
          </a:blip>
          <a:srcRect t="3428"/>
          <a:stretch/>
        </p:blipFill>
        <p:spPr>
          <a:xfrm>
            <a:off x="648675" y="2070300"/>
            <a:ext cx="3667125" cy="1508600"/>
          </a:xfrm>
          <a:prstGeom prst="rect">
            <a:avLst/>
          </a:prstGeom>
          <a:noFill/>
          <a:ln>
            <a:noFill/>
          </a:ln>
        </p:spPr>
      </p:pic>
      <p:pic>
        <p:nvPicPr>
          <p:cNvPr id="537" name="Google Shape;537;p56"/>
          <p:cNvPicPr preferRelativeResize="0"/>
          <p:nvPr/>
        </p:nvPicPr>
        <p:blipFill>
          <a:blip r:embed="rId4">
            <a:alphaModFix/>
          </a:blip>
          <a:stretch>
            <a:fillRect/>
          </a:stretch>
        </p:blipFill>
        <p:spPr>
          <a:xfrm>
            <a:off x="4994150" y="1057367"/>
            <a:ext cx="2803715" cy="37382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57"/>
          <p:cNvPicPr preferRelativeResize="0"/>
          <p:nvPr/>
        </p:nvPicPr>
        <p:blipFill rotWithShape="1">
          <a:blip r:embed="rId3">
            <a:alphaModFix/>
          </a:blip>
          <a:srcRect t="129" b="129"/>
          <a:stretch/>
        </p:blipFill>
        <p:spPr>
          <a:xfrm rot="10800000">
            <a:off x="2677801" y="270878"/>
            <a:ext cx="1716695" cy="1307947"/>
          </a:xfrm>
          <a:prstGeom prst="rect">
            <a:avLst/>
          </a:prstGeom>
          <a:noFill/>
          <a:ln>
            <a:noFill/>
          </a:ln>
        </p:spPr>
      </p:pic>
      <p:sp>
        <p:nvSpPr>
          <p:cNvPr id="543" name="Google Shape;543;p57"/>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 Video</a:t>
            </a:r>
            <a:r>
              <a:rPr lang="zh-TW" altLang="en-US"/>
              <a:t> </a:t>
            </a:r>
            <a:endParaRPr dirty="0"/>
          </a:p>
        </p:txBody>
      </p:sp>
      <p:sp>
        <p:nvSpPr>
          <p:cNvPr id="544" name="Google Shape;544;p57"/>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pic>
        <p:nvPicPr>
          <p:cNvPr id="545" name="Google Shape;545;p57" title="n28z3-mnn50.jpg"/>
          <p:cNvPicPr preferRelativeResize="0">
            <a:picLocks noGrp="1"/>
          </p:cNvPicPr>
          <p:nvPr>
            <p:ph type="pic" idx="3"/>
          </p:nvPr>
        </p:nvPicPr>
        <p:blipFill rotWithShape="1">
          <a:blip r:embed="rId4">
            <a:alphaModFix/>
          </a:blip>
          <a:srcRect l="28697" r="20248"/>
          <a:stretch/>
        </p:blipFill>
        <p:spPr>
          <a:xfrm>
            <a:off x="713225" y="539500"/>
            <a:ext cx="2760600" cy="4064400"/>
          </a:xfrm>
          <a:prstGeom prst="round2DiagRect">
            <a:avLst>
              <a:gd name="adj1" fmla="val 0"/>
              <a:gd name="adj2" fmla="val 50000"/>
            </a:avLst>
          </a:prstGeom>
        </p:spPr>
      </p:pic>
      <p:sp>
        <p:nvSpPr>
          <p:cNvPr id="546" name="Google Shape;546;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8"/>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Video</a:t>
            </a:r>
            <a:endParaRPr/>
          </a:p>
        </p:txBody>
      </p:sp>
      <p:sp>
        <p:nvSpPr>
          <p:cNvPr id="552" name="Google Shape;552;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554" name="Google Shape;554;p58"/>
          <p:cNvSpPr txBox="1"/>
          <p:nvPr/>
        </p:nvSpPr>
        <p:spPr>
          <a:xfrm>
            <a:off x="0" y="4746550"/>
            <a:ext cx="770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3"/>
              </a:rPr>
              <a:t>https://drive.google.com/drive/u/0/folders/1mK2ydP_0olvo4uW8Zv17ms_4RKeGZAqR</a:t>
            </a:r>
            <a:endParaRPr/>
          </a:p>
        </p:txBody>
      </p:sp>
      <p:pic>
        <p:nvPicPr>
          <p:cNvPr id="6" name="圖片 5">
            <a:extLst>
              <a:ext uri="{FF2B5EF4-FFF2-40B4-BE49-F238E27FC236}">
                <a16:creationId xmlns:a16="http://schemas.microsoft.com/office/drawing/2014/main" id="{D99E2275-4474-8C61-22D0-C21AE6F952B2}"/>
              </a:ext>
            </a:extLst>
          </p:cNvPr>
          <p:cNvPicPr>
            <a:picLocks noChangeAspect="1"/>
          </p:cNvPicPr>
          <p:nvPr/>
        </p:nvPicPr>
        <p:blipFill>
          <a:blip r:embed="rId4"/>
          <a:stretch>
            <a:fillRect/>
          </a:stretch>
        </p:blipFill>
        <p:spPr>
          <a:xfrm>
            <a:off x="1726440" y="1275593"/>
            <a:ext cx="5691119" cy="347095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59"/>
          <p:cNvPicPr preferRelativeResize="0"/>
          <p:nvPr/>
        </p:nvPicPr>
        <p:blipFill rotWithShape="1">
          <a:blip r:embed="rId3">
            <a:alphaModFix/>
          </a:blip>
          <a:srcRect t="129" b="129"/>
          <a:stretch/>
        </p:blipFill>
        <p:spPr>
          <a:xfrm rot="10800000">
            <a:off x="2677801" y="270878"/>
            <a:ext cx="1716695" cy="1307947"/>
          </a:xfrm>
          <a:prstGeom prst="rect">
            <a:avLst/>
          </a:prstGeom>
          <a:noFill/>
          <a:ln>
            <a:noFill/>
          </a:ln>
        </p:spPr>
      </p:pic>
      <p:sp>
        <p:nvSpPr>
          <p:cNvPr id="560" name="Google Shape;560;p59"/>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561" name="Google Shape;561;p59"/>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pic>
        <p:nvPicPr>
          <p:cNvPr id="562" name="Google Shape;562;p59" title="n28z3-mnn50.jpg"/>
          <p:cNvPicPr preferRelativeResize="0">
            <a:picLocks noGrp="1"/>
          </p:cNvPicPr>
          <p:nvPr>
            <p:ph type="pic" idx="3"/>
          </p:nvPr>
        </p:nvPicPr>
        <p:blipFill rotWithShape="1">
          <a:blip r:embed="rId4">
            <a:alphaModFix/>
          </a:blip>
          <a:srcRect l="28697" r="20248"/>
          <a:stretch/>
        </p:blipFill>
        <p:spPr>
          <a:xfrm>
            <a:off x="713225" y="539500"/>
            <a:ext cx="2760600" cy="4064400"/>
          </a:xfrm>
          <a:prstGeom prst="round2DiagRect">
            <a:avLst>
              <a:gd name="adj1" fmla="val 0"/>
              <a:gd name="adj2" fmla="val 50000"/>
            </a:avLst>
          </a:prstGeom>
        </p:spPr>
      </p:pic>
      <p:sp>
        <p:nvSpPr>
          <p:cNvPr id="563" name="Google Shape;563;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0"/>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569" name="Google Shape;569;p60"/>
          <p:cNvSpPr txBox="1"/>
          <p:nvPr/>
        </p:nvSpPr>
        <p:spPr>
          <a:xfrm>
            <a:off x="37350" y="1235025"/>
            <a:ext cx="9069300" cy="3772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b="1"/>
              <a:t>Main contributions and significance:</a:t>
            </a:r>
            <a:endParaRPr b="1"/>
          </a:p>
          <a:p>
            <a:pPr marL="0" lvl="0" indent="0" algn="l" rtl="0">
              <a:lnSpc>
                <a:spcPct val="115000"/>
              </a:lnSpc>
              <a:spcBef>
                <a:spcPts val="0"/>
              </a:spcBef>
              <a:spcAft>
                <a:spcPts val="0"/>
              </a:spcAft>
              <a:buNone/>
            </a:pPr>
            <a:r>
              <a:rPr lang="en"/>
              <a:t>Complete YOLOv2 FPGA implementation process: This project provides a clear and implementable example from software model to hardware deployment, which is of great reference value for developers and researchers who want to accelerate CNN models on FPGA.</a:t>
            </a:r>
            <a:endParaRPr/>
          </a:p>
          <a:p>
            <a:pPr marL="0" lvl="0" indent="0" algn="l" rtl="0">
              <a:lnSpc>
                <a:spcPct val="115000"/>
              </a:lnSpc>
              <a:spcBef>
                <a:spcPts val="0"/>
              </a:spcBef>
              <a:spcAft>
                <a:spcPts val="0"/>
              </a:spcAft>
              <a:buNone/>
            </a:pPr>
            <a:r>
              <a:rPr lang="en"/>
              <a:t>Practical optimization strategy demonstration: BN fusion, dynamic fixed-point quantization, loop blocking, ping-pong operation, etc. applied in the project are all common and effective technologies in the field of FPGA AI acceleration.</a:t>
            </a:r>
            <a:endParaRPr/>
          </a:p>
          <a:p>
            <a:pPr marL="0" lvl="0" indent="0" algn="l" rtl="0">
              <a:lnSpc>
                <a:spcPct val="115000"/>
              </a:lnSpc>
              <a:spcBef>
                <a:spcPts val="0"/>
              </a:spcBef>
              <a:spcAft>
                <a:spcPts val="0"/>
              </a:spcAft>
              <a:buNone/>
            </a:pPr>
            <a:endParaRPr b="1"/>
          </a:p>
          <a:p>
            <a:pPr marL="0" lvl="0" indent="0" algn="l" rtl="0">
              <a:lnSpc>
                <a:spcPct val="150000"/>
              </a:lnSpc>
              <a:spcBef>
                <a:spcPts val="0"/>
              </a:spcBef>
              <a:spcAft>
                <a:spcPts val="0"/>
              </a:spcAft>
              <a:buNone/>
            </a:pPr>
            <a:r>
              <a:rPr lang="en" b="1"/>
              <a:t>Potential further work and thinking:</a:t>
            </a:r>
            <a:endParaRPr b="1"/>
          </a:p>
          <a:p>
            <a:pPr marL="0" lvl="0" indent="0" algn="l" rtl="0">
              <a:lnSpc>
                <a:spcPct val="115000"/>
              </a:lnSpc>
              <a:spcBef>
                <a:spcPts val="0"/>
              </a:spcBef>
              <a:spcAft>
                <a:spcPts val="0"/>
              </a:spcAft>
              <a:buNone/>
            </a:pPr>
            <a:r>
              <a:rPr lang="en"/>
              <a:t>Trade-off between accuracy and performance: More aggressive quantization strategies (such as 8-bit or lower bit width) can be further explored and their impact on model accuracy can be evaluated.</a:t>
            </a:r>
            <a:endParaRPr/>
          </a:p>
          <a:p>
            <a:pPr marL="0" lvl="0" indent="0" algn="l" rtl="0">
              <a:lnSpc>
                <a:spcPct val="115000"/>
              </a:lnSpc>
              <a:spcBef>
                <a:spcPts val="0"/>
              </a:spcBef>
              <a:spcAft>
                <a:spcPts val="0"/>
              </a:spcAft>
              <a:buNone/>
            </a:pPr>
            <a:r>
              <a:rPr lang="en"/>
              <a:t>Resource utilization optimization: As mentioned in the project branch, there is still room for optimization of DSP and BRAM utilization, such as reducing DSP redundancy through finer bit width control, or more accurate BRAM allocation.</a:t>
            </a:r>
            <a:endParaRPr/>
          </a:p>
        </p:txBody>
      </p:sp>
      <p:sp>
        <p:nvSpPr>
          <p:cNvPr id="570" name="Google Shape;570;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26</a:t>
            </a:fld>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1"/>
          <p:cNvSpPr txBox="1">
            <a:spLocks noGrp="1"/>
          </p:cNvSpPr>
          <p:nvPr>
            <p:ph type="title"/>
          </p:nvPr>
        </p:nvSpPr>
        <p:spPr>
          <a:xfrm>
            <a:off x="713225" y="1099175"/>
            <a:ext cx="317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a:t>
            </a:r>
            <a:endParaRPr/>
          </a:p>
        </p:txBody>
      </p:sp>
      <p:sp>
        <p:nvSpPr>
          <p:cNvPr id="576" name="Google Shape;576;p61"/>
          <p:cNvSpPr txBox="1">
            <a:spLocks noGrp="1"/>
          </p:cNvSpPr>
          <p:nvPr>
            <p:ph type="body" idx="4294967295"/>
          </p:nvPr>
        </p:nvSpPr>
        <p:spPr>
          <a:xfrm>
            <a:off x="713225" y="1869900"/>
            <a:ext cx="7857300" cy="2174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oppins Light"/>
              <a:buChar char="●"/>
            </a:pPr>
            <a:r>
              <a:rPr lang="en">
                <a:solidFill>
                  <a:srgbClr val="1F2328"/>
                </a:solidFill>
                <a:highlight>
                  <a:srgbClr val="FFFFFF"/>
                </a:highlight>
                <a:latin typeface="Arial"/>
                <a:ea typeface="Arial"/>
                <a:cs typeface="Arial"/>
                <a:sym typeface="Arial"/>
              </a:rPr>
              <a:t>[1] Maximizing CNN Accelerator Efficiency Through Resource Partitioning</a:t>
            </a:r>
            <a:endParaRPr>
              <a:solidFill>
                <a:srgbClr val="1F2328"/>
              </a:solidFill>
              <a:highlight>
                <a:srgbClr val="FFFFFF"/>
              </a:highlight>
              <a:latin typeface="Arial"/>
              <a:ea typeface="Arial"/>
              <a:cs typeface="Arial"/>
              <a:sym typeface="Arial"/>
            </a:endParaRPr>
          </a:p>
          <a:p>
            <a:pPr marL="457200" lvl="0" indent="-304800" algn="l" rtl="0">
              <a:spcBef>
                <a:spcPts val="0"/>
              </a:spcBef>
              <a:spcAft>
                <a:spcPts val="0"/>
              </a:spcAft>
              <a:buSzPts val="1200"/>
              <a:buFont typeface="Poppins Light"/>
              <a:buChar char="●"/>
            </a:pPr>
            <a:r>
              <a:rPr lang="en">
                <a:solidFill>
                  <a:srgbClr val="1F2328"/>
                </a:solidFill>
                <a:highlight>
                  <a:srgbClr val="FFFFFF"/>
                </a:highlight>
                <a:latin typeface="Arial"/>
                <a:ea typeface="Arial"/>
                <a:cs typeface="Arial"/>
                <a:sym typeface="Arial"/>
              </a:rPr>
              <a:t>[2] PLACID: A Platform for FPGA-Based Accelerator Creation for DCNNs</a:t>
            </a:r>
            <a:endParaRPr>
              <a:solidFill>
                <a:srgbClr val="1F2328"/>
              </a:solidFill>
              <a:highlight>
                <a:srgbClr val="FFFFFF"/>
              </a:highlight>
              <a:latin typeface="Arial"/>
              <a:ea typeface="Arial"/>
              <a:cs typeface="Arial"/>
              <a:sym typeface="Arial"/>
            </a:endParaRPr>
          </a:p>
          <a:p>
            <a:pPr marL="457200" lvl="0" indent="-304800" algn="l" rtl="0">
              <a:spcBef>
                <a:spcPts val="0"/>
              </a:spcBef>
              <a:spcAft>
                <a:spcPts val="0"/>
              </a:spcAft>
              <a:buSzPts val="1200"/>
              <a:buFont typeface="Poppins Light"/>
              <a:buChar char="●"/>
            </a:pPr>
            <a:r>
              <a:rPr lang="en">
                <a:solidFill>
                  <a:srgbClr val="1F2328"/>
                </a:solidFill>
                <a:highlight>
                  <a:srgbClr val="FFFFFF"/>
                </a:highlight>
                <a:latin typeface="Arial"/>
                <a:ea typeface="Arial"/>
                <a:cs typeface="Arial"/>
                <a:sym typeface="Arial"/>
              </a:rPr>
              <a:t>[3] Going Deeper with Embedded FPGA Platform for Convolutional Neural Network</a:t>
            </a:r>
            <a:endParaRPr>
              <a:solidFill>
                <a:srgbClr val="1F2328"/>
              </a:solidFill>
              <a:highlight>
                <a:srgbClr val="FFFFFF"/>
              </a:highlight>
              <a:latin typeface="Arial"/>
              <a:ea typeface="Arial"/>
              <a:cs typeface="Arial"/>
              <a:sym typeface="Arial"/>
            </a:endParaRPr>
          </a:p>
          <a:p>
            <a:pPr marL="457200" lvl="0" indent="-304800" algn="l" rtl="0">
              <a:spcBef>
                <a:spcPts val="0"/>
              </a:spcBef>
              <a:spcAft>
                <a:spcPts val="0"/>
              </a:spcAft>
              <a:buSzPts val="1200"/>
              <a:buFont typeface="Poppins Light"/>
              <a:buChar char="●"/>
            </a:pPr>
            <a:r>
              <a:rPr lang="en">
                <a:solidFill>
                  <a:srgbClr val="1F2328"/>
                </a:solidFill>
                <a:highlight>
                  <a:srgbClr val="FFFFFF"/>
                </a:highlight>
                <a:latin typeface="Arial"/>
                <a:ea typeface="Arial"/>
                <a:cs typeface="Arial"/>
                <a:sym typeface="Arial"/>
              </a:rPr>
              <a:t>[4] DianNao A Small-Footprint High-Throughput Accelerator for Ubiquitous Machine-Learning</a:t>
            </a:r>
            <a:endParaRPr>
              <a:solidFill>
                <a:srgbClr val="1F2328"/>
              </a:solidFill>
              <a:highlight>
                <a:srgbClr val="FFFFFF"/>
              </a:highlight>
              <a:latin typeface="Arial"/>
              <a:ea typeface="Arial"/>
              <a:cs typeface="Arial"/>
              <a:sym typeface="Arial"/>
            </a:endParaRPr>
          </a:p>
          <a:p>
            <a:pPr marL="0" lvl="0" indent="0" algn="l" rtl="0">
              <a:spcBef>
                <a:spcPts val="0"/>
              </a:spcBef>
              <a:spcAft>
                <a:spcPts val="0"/>
              </a:spcAft>
              <a:buNone/>
            </a:pPr>
            <a:endParaRPr>
              <a:solidFill>
                <a:srgbClr val="1F2328"/>
              </a:solidFill>
              <a:highlight>
                <a:srgbClr val="FFFFFF"/>
              </a:highlight>
              <a:latin typeface="Arial"/>
              <a:ea typeface="Arial"/>
              <a:cs typeface="Arial"/>
              <a:sym typeface="Arial"/>
            </a:endParaRPr>
          </a:p>
          <a:p>
            <a:pPr marL="457200" lvl="0" indent="-304800" algn="l" rtl="0">
              <a:spcBef>
                <a:spcPts val="0"/>
              </a:spcBef>
              <a:spcAft>
                <a:spcPts val="0"/>
              </a:spcAft>
              <a:buClr>
                <a:srgbClr val="1F2328"/>
              </a:buClr>
              <a:buSzPts val="1200"/>
              <a:buFont typeface="Arial"/>
              <a:buChar char="●"/>
            </a:pPr>
            <a:r>
              <a:rPr lang="en" u="sng">
                <a:solidFill>
                  <a:schemeClr val="hlink"/>
                </a:solidFill>
                <a:highlight>
                  <a:srgbClr val="FFFFFF"/>
                </a:highlight>
                <a:latin typeface="Arial"/>
                <a:ea typeface="Arial"/>
                <a:cs typeface="Arial"/>
                <a:sym typeface="Arial"/>
                <a:hlinkClick r:id="rId3"/>
              </a:rPr>
              <a:t>https://medium.com/@_Xing_Chen_/dyolov2-%E8%A9%B3%E7%B4%B0%E8%A7%A3%E8%AE%80-c62d8868b038</a:t>
            </a:r>
            <a:endParaRPr>
              <a:solidFill>
                <a:srgbClr val="1F2328"/>
              </a:solidFill>
              <a:highlight>
                <a:srgbClr val="FFFFFF"/>
              </a:highlight>
              <a:latin typeface="Arial"/>
              <a:ea typeface="Arial"/>
              <a:cs typeface="Arial"/>
              <a:sym typeface="Arial"/>
            </a:endParaRPr>
          </a:p>
          <a:p>
            <a:pPr marL="457200" lvl="0" indent="-304800" algn="l" rtl="0">
              <a:spcBef>
                <a:spcPts val="0"/>
              </a:spcBef>
              <a:spcAft>
                <a:spcPts val="0"/>
              </a:spcAft>
              <a:buClr>
                <a:srgbClr val="1F2328"/>
              </a:buClr>
              <a:buSzPts val="1200"/>
              <a:buFont typeface="Arial"/>
              <a:buChar char="●"/>
            </a:pPr>
            <a:r>
              <a:rPr lang="en" u="sng">
                <a:solidFill>
                  <a:schemeClr val="hlink"/>
                </a:solidFill>
                <a:highlight>
                  <a:srgbClr val="FFFFFF"/>
                </a:highlight>
                <a:latin typeface="Arial"/>
                <a:ea typeface="Arial"/>
                <a:cs typeface="Arial"/>
                <a:sym typeface="Arial"/>
                <a:hlinkClick r:id="rId4"/>
              </a:rPr>
              <a:t>https://blog.csdn.net/qq_42334072/article/details/106732404</a:t>
            </a:r>
            <a:endParaRPr>
              <a:solidFill>
                <a:srgbClr val="1F2328"/>
              </a:solidFill>
              <a:highlight>
                <a:srgbClr val="FFFFFF"/>
              </a:highlight>
              <a:latin typeface="Arial"/>
              <a:ea typeface="Arial"/>
              <a:cs typeface="Arial"/>
              <a:sym typeface="Arial"/>
            </a:endParaRPr>
          </a:p>
          <a:p>
            <a:pPr marL="0" lvl="0" indent="0" algn="l" rtl="0">
              <a:spcBef>
                <a:spcPts val="0"/>
              </a:spcBef>
              <a:spcAft>
                <a:spcPts val="0"/>
              </a:spcAft>
              <a:buNone/>
            </a:pPr>
            <a:endParaRPr>
              <a:solidFill>
                <a:srgbClr val="1F2328"/>
              </a:solidFill>
              <a:highlight>
                <a:srgbClr val="FFFFFF"/>
              </a:highlight>
              <a:latin typeface="Arial"/>
              <a:ea typeface="Arial"/>
              <a:cs typeface="Arial"/>
              <a:sym typeface="Arial"/>
            </a:endParaRPr>
          </a:p>
          <a:p>
            <a:pPr marL="457200" lvl="0" indent="0" algn="l" rtl="0">
              <a:spcBef>
                <a:spcPts val="0"/>
              </a:spcBef>
              <a:spcAft>
                <a:spcPts val="0"/>
              </a:spcAft>
              <a:buNone/>
            </a:pPr>
            <a:endParaRPr>
              <a:solidFill>
                <a:srgbClr val="1F2328"/>
              </a:solidFill>
              <a:highlight>
                <a:srgbClr val="FFFFFF"/>
              </a:highlight>
              <a:latin typeface="Arial"/>
              <a:ea typeface="Arial"/>
              <a:cs typeface="Arial"/>
              <a:sym typeface="Arial"/>
            </a:endParaRPr>
          </a:p>
        </p:txBody>
      </p:sp>
      <p:sp>
        <p:nvSpPr>
          <p:cNvPr id="577" name="Google Shape;577;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2"/>
          <p:cNvSpPr txBox="1">
            <a:spLocks noGrp="1"/>
          </p:cNvSpPr>
          <p:nvPr>
            <p:ph type="title"/>
          </p:nvPr>
        </p:nvSpPr>
        <p:spPr>
          <a:xfrm>
            <a:off x="713227" y="540000"/>
            <a:ext cx="41514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583" name="Google Shape;583;p62"/>
          <p:cNvSpPr txBox="1">
            <a:spLocks noGrp="1"/>
          </p:cNvSpPr>
          <p:nvPr>
            <p:ph type="subTitle" idx="1"/>
          </p:nvPr>
        </p:nvSpPr>
        <p:spPr>
          <a:xfrm>
            <a:off x="713213" y="2369350"/>
            <a:ext cx="36993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584" name="Google Shape;584;p62"/>
          <p:cNvSpPr txBox="1"/>
          <p:nvPr/>
        </p:nvSpPr>
        <p:spPr>
          <a:xfrm>
            <a:off x="713213" y="4305200"/>
            <a:ext cx="36993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Please keep this slide for attribution</a:t>
            </a:r>
            <a:endParaRPr sz="1000">
              <a:solidFill>
                <a:schemeClr val="dk1"/>
              </a:solidFill>
              <a:latin typeface="Poppins"/>
              <a:ea typeface="Poppins"/>
              <a:cs typeface="Poppins"/>
              <a:sym typeface="Poppins"/>
            </a:endParaRPr>
          </a:p>
        </p:txBody>
      </p:sp>
      <p:sp>
        <p:nvSpPr>
          <p:cNvPr id="585" name="Google Shape;585;p62"/>
          <p:cNvSpPr/>
          <p:nvPr/>
        </p:nvSpPr>
        <p:spPr>
          <a:xfrm>
            <a:off x="772300"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586" name="Google Shape;586;p62"/>
          <p:cNvSpPr/>
          <p:nvPr/>
        </p:nvSpPr>
        <p:spPr>
          <a:xfrm>
            <a:off x="1478975"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587" name="Google Shape;587;p62"/>
          <p:cNvSpPr/>
          <p:nvPr/>
        </p:nvSpPr>
        <p:spPr>
          <a:xfrm>
            <a:off x="2185638"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588" name="Google Shape;588;p62"/>
          <p:cNvSpPr/>
          <p:nvPr/>
        </p:nvSpPr>
        <p:spPr>
          <a:xfrm>
            <a:off x="2892313"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grpSp>
        <p:nvGrpSpPr>
          <p:cNvPr id="589" name="Google Shape;589;p62"/>
          <p:cNvGrpSpPr/>
          <p:nvPr/>
        </p:nvGrpSpPr>
        <p:grpSpPr>
          <a:xfrm>
            <a:off x="880493" y="1821180"/>
            <a:ext cx="325727" cy="325710"/>
            <a:chOff x="266768" y="1721375"/>
            <a:chExt cx="397907" cy="397887"/>
          </a:xfrm>
        </p:grpSpPr>
        <p:sp>
          <p:nvSpPr>
            <p:cNvPr id="590" name="Google Shape;590;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62"/>
          <p:cNvGrpSpPr/>
          <p:nvPr/>
        </p:nvGrpSpPr>
        <p:grpSpPr>
          <a:xfrm>
            <a:off x="1587176" y="1821180"/>
            <a:ext cx="325693" cy="325710"/>
            <a:chOff x="864491" y="1723250"/>
            <a:chExt cx="397866" cy="397887"/>
          </a:xfrm>
        </p:grpSpPr>
        <p:sp>
          <p:nvSpPr>
            <p:cNvPr id="593" name="Google Shape;593;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62"/>
          <p:cNvGrpSpPr/>
          <p:nvPr/>
        </p:nvGrpSpPr>
        <p:grpSpPr>
          <a:xfrm>
            <a:off x="2293839" y="1821180"/>
            <a:ext cx="325710" cy="325710"/>
            <a:chOff x="1379798" y="1723250"/>
            <a:chExt cx="397887" cy="397887"/>
          </a:xfrm>
        </p:grpSpPr>
        <p:sp>
          <p:nvSpPr>
            <p:cNvPr id="597" name="Google Shape;597;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62"/>
          <p:cNvGrpSpPr/>
          <p:nvPr/>
        </p:nvGrpSpPr>
        <p:grpSpPr>
          <a:xfrm>
            <a:off x="3000520" y="1820696"/>
            <a:ext cx="326669" cy="326669"/>
            <a:chOff x="1190625" y="238125"/>
            <a:chExt cx="5235075" cy="5235075"/>
          </a:xfrm>
        </p:grpSpPr>
        <p:sp>
          <p:nvSpPr>
            <p:cNvPr id="602" name="Google Shape;602;p6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62"/>
          <p:cNvSpPr/>
          <p:nvPr/>
        </p:nvSpPr>
        <p:spPr>
          <a:xfrm>
            <a:off x="713225" y="2770900"/>
            <a:ext cx="3227400" cy="1934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605" name="Google Shape;605;p62"/>
          <p:cNvSpPr txBox="1"/>
          <p:nvPr/>
        </p:nvSpPr>
        <p:spPr>
          <a:xfrm>
            <a:off x="772300" y="2767300"/>
            <a:ext cx="5076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Poppins"/>
                <a:ea typeface="Poppins"/>
                <a:cs typeface="Poppins"/>
                <a:sym typeface="Poppins"/>
              </a:rPr>
              <a:t>資訊所 P76134082 陳冠言</a:t>
            </a:r>
            <a:endParaRPr sz="1200" dirty="0">
              <a:solidFill>
                <a:schemeClr val="dk1"/>
              </a:solidFill>
              <a:latin typeface="Poppins"/>
              <a:ea typeface="Poppins"/>
              <a:cs typeface="Poppins"/>
              <a:sym typeface="Poppins"/>
            </a:endParaRPr>
          </a:p>
          <a:p>
            <a:pPr marL="0" lvl="0" indent="0" algn="l" rtl="0">
              <a:spcBef>
                <a:spcPts val="0"/>
              </a:spcBef>
              <a:spcAft>
                <a:spcPts val="0"/>
              </a:spcAft>
              <a:buNone/>
            </a:pPr>
            <a:endParaRPr sz="1200" dirty="0">
              <a:solidFill>
                <a:schemeClr val="dk1"/>
              </a:solidFill>
              <a:latin typeface="Poppins"/>
              <a:ea typeface="Poppins"/>
              <a:cs typeface="Poppins"/>
              <a:sym typeface="Poppins"/>
            </a:endParaRPr>
          </a:p>
          <a:p>
            <a:pPr lvl="0"/>
            <a:r>
              <a:rPr lang="en" sz="1200" dirty="0">
                <a:solidFill>
                  <a:schemeClr val="dk1"/>
                </a:solidFill>
                <a:latin typeface="Poppins"/>
                <a:ea typeface="Poppins"/>
                <a:cs typeface="Poppins"/>
                <a:sym typeface="Poppins"/>
              </a:rPr>
              <a:t>醫資所</a:t>
            </a:r>
            <a:r>
              <a:rPr lang="zh-TW" altLang="en-US" sz="1200" dirty="0">
                <a:solidFill>
                  <a:schemeClr val="dk1"/>
                </a:solidFill>
                <a:latin typeface="Poppins"/>
                <a:ea typeface="Poppins"/>
                <a:cs typeface="Poppins"/>
                <a:sym typeface="Poppins"/>
              </a:rPr>
              <a:t> </a:t>
            </a:r>
            <a:r>
              <a:rPr lang="en-US" altLang="zh-TW" sz="1200" dirty="0">
                <a:solidFill>
                  <a:schemeClr val="dk1"/>
                </a:solidFill>
                <a:latin typeface="Poppins"/>
                <a:ea typeface="Poppins"/>
                <a:cs typeface="Poppins"/>
                <a:sym typeface="Poppins"/>
              </a:rPr>
              <a:t>Q56134102 </a:t>
            </a:r>
            <a:r>
              <a:rPr lang="zh-TW" altLang="en-US" sz="1200" dirty="0">
                <a:solidFill>
                  <a:schemeClr val="dk1"/>
                </a:solidFill>
                <a:latin typeface="Poppins"/>
                <a:ea typeface="Poppins"/>
                <a:cs typeface="Poppins"/>
                <a:sym typeface="Poppins"/>
              </a:rPr>
              <a:t>王宇軒</a:t>
            </a:r>
            <a:endParaRPr sz="1200" dirty="0">
              <a:solidFill>
                <a:schemeClr val="dk1"/>
              </a:solidFill>
              <a:latin typeface="Poppins"/>
              <a:ea typeface="Poppins"/>
              <a:cs typeface="Poppins"/>
              <a:sym typeface="Poppins"/>
            </a:endParaRPr>
          </a:p>
        </p:txBody>
      </p:sp>
      <p:pic>
        <p:nvPicPr>
          <p:cNvPr id="606" name="Google Shape;606;p62"/>
          <p:cNvPicPr preferRelativeResize="0"/>
          <p:nvPr/>
        </p:nvPicPr>
        <p:blipFill>
          <a:blip r:embed="rId3">
            <a:alphaModFix/>
          </a:blip>
          <a:stretch>
            <a:fillRect/>
          </a:stretch>
        </p:blipFill>
        <p:spPr>
          <a:xfrm>
            <a:off x="4423699" y="920504"/>
            <a:ext cx="1769556" cy="1769548"/>
          </a:xfrm>
          <a:prstGeom prst="rect">
            <a:avLst/>
          </a:prstGeom>
          <a:noFill/>
          <a:ln>
            <a:noFill/>
          </a:ln>
        </p:spPr>
      </p:pic>
      <p:pic>
        <p:nvPicPr>
          <p:cNvPr id="607" name="Google Shape;607;p62"/>
          <p:cNvPicPr preferRelativeResize="0"/>
          <p:nvPr/>
        </p:nvPicPr>
        <p:blipFill>
          <a:blip r:embed="rId4">
            <a:alphaModFix/>
          </a:blip>
          <a:stretch>
            <a:fillRect/>
          </a:stretch>
        </p:blipFill>
        <p:spPr>
          <a:xfrm rot="5400000">
            <a:off x="7136405" y="486358"/>
            <a:ext cx="884006" cy="1769546"/>
          </a:xfrm>
          <a:prstGeom prst="rect">
            <a:avLst/>
          </a:prstGeom>
          <a:noFill/>
          <a:ln>
            <a:noFill/>
          </a:ln>
        </p:spPr>
      </p:pic>
      <p:pic>
        <p:nvPicPr>
          <p:cNvPr id="608" name="Google Shape;608;p62"/>
          <p:cNvPicPr preferRelativeResize="0"/>
          <p:nvPr/>
        </p:nvPicPr>
        <p:blipFill>
          <a:blip r:embed="rId5">
            <a:alphaModFix/>
          </a:blip>
          <a:stretch>
            <a:fillRect/>
          </a:stretch>
        </p:blipFill>
        <p:spPr>
          <a:xfrm>
            <a:off x="6693629" y="2292764"/>
            <a:ext cx="1769556" cy="1769548"/>
          </a:xfrm>
          <a:prstGeom prst="rect">
            <a:avLst/>
          </a:prstGeom>
          <a:noFill/>
          <a:ln>
            <a:noFill/>
          </a:ln>
        </p:spPr>
      </p:pic>
      <p:pic>
        <p:nvPicPr>
          <p:cNvPr id="609" name="Google Shape;609;p62"/>
          <p:cNvPicPr preferRelativeResize="0"/>
          <p:nvPr/>
        </p:nvPicPr>
        <p:blipFill>
          <a:blip r:embed="rId6">
            <a:alphaModFix/>
          </a:blip>
          <a:stretch>
            <a:fillRect/>
          </a:stretch>
        </p:blipFill>
        <p:spPr>
          <a:xfrm rot="5400000">
            <a:off x="4866474" y="2735535"/>
            <a:ext cx="884006" cy="1769546"/>
          </a:xfrm>
          <a:prstGeom prst="rect">
            <a:avLst/>
          </a:prstGeom>
          <a:noFill/>
          <a:ln>
            <a:noFill/>
          </a:ln>
        </p:spPr>
      </p:pic>
      <p:sp>
        <p:nvSpPr>
          <p:cNvPr id="610" name="Google Shape;610;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37"/>
          <p:cNvPicPr preferRelativeResize="0"/>
          <p:nvPr/>
        </p:nvPicPr>
        <p:blipFill rotWithShape="1">
          <a:blip r:embed="rId3">
            <a:alphaModFix/>
          </a:blip>
          <a:srcRect t="129" b="129"/>
          <a:stretch/>
        </p:blipFill>
        <p:spPr>
          <a:xfrm rot="10800000">
            <a:off x="2677801" y="270878"/>
            <a:ext cx="1716695" cy="1307947"/>
          </a:xfrm>
          <a:prstGeom prst="rect">
            <a:avLst/>
          </a:prstGeom>
          <a:noFill/>
          <a:ln>
            <a:noFill/>
          </a:ln>
        </p:spPr>
      </p:pic>
      <p:sp>
        <p:nvSpPr>
          <p:cNvPr id="387" name="Google Shape;387;p37"/>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388" name="Google Shape;388;p37"/>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pic>
        <p:nvPicPr>
          <p:cNvPr id="389" name="Google Shape;389;p37" title="n28z3-mnn50.jpg"/>
          <p:cNvPicPr preferRelativeResize="0">
            <a:picLocks noGrp="1"/>
          </p:cNvPicPr>
          <p:nvPr>
            <p:ph type="pic" idx="3"/>
          </p:nvPr>
        </p:nvPicPr>
        <p:blipFill rotWithShape="1">
          <a:blip r:embed="rId4">
            <a:alphaModFix/>
          </a:blip>
          <a:srcRect l="28697" r="20248"/>
          <a:stretch/>
        </p:blipFill>
        <p:spPr>
          <a:xfrm>
            <a:off x="713225" y="539500"/>
            <a:ext cx="2760600" cy="4064400"/>
          </a:xfrm>
          <a:prstGeom prst="round2DiagRect">
            <a:avLst>
              <a:gd name="adj1" fmla="val 0"/>
              <a:gd name="adj2" fmla="val 50000"/>
            </a:avLst>
          </a:prstGeom>
        </p:spPr>
      </p:pic>
      <p:sp>
        <p:nvSpPr>
          <p:cNvPr id="390" name="Google Shape;39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38" title="images.jpg"/>
          <p:cNvPicPr preferRelativeResize="0">
            <a:picLocks noGrp="1"/>
          </p:cNvPicPr>
          <p:nvPr>
            <p:ph type="pic" idx="2"/>
          </p:nvPr>
        </p:nvPicPr>
        <p:blipFill rotWithShape="1">
          <a:blip r:embed="rId3">
            <a:alphaModFix/>
          </a:blip>
          <a:srcRect l="49142" t="2910" r="4640" b="-2910"/>
          <a:stretch/>
        </p:blipFill>
        <p:spPr>
          <a:xfrm>
            <a:off x="5643775" y="539500"/>
            <a:ext cx="2787000" cy="4064400"/>
          </a:xfrm>
          <a:prstGeom prst="round2DiagRect">
            <a:avLst>
              <a:gd name="adj1" fmla="val 50000"/>
              <a:gd name="adj2" fmla="val 0"/>
            </a:avLst>
          </a:prstGeom>
        </p:spPr>
      </p:pic>
      <p:sp>
        <p:nvSpPr>
          <p:cNvPr id="396" name="Google Shape;396;p38"/>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a:p>
            <a:pPr marL="0" lvl="0" indent="0" algn="l" rtl="0">
              <a:spcBef>
                <a:spcPts val="0"/>
              </a:spcBef>
              <a:spcAft>
                <a:spcPts val="0"/>
              </a:spcAft>
              <a:buNone/>
            </a:pPr>
            <a:r>
              <a:rPr lang="en"/>
              <a:t>About our Project</a:t>
            </a:r>
            <a:endParaRPr/>
          </a:p>
        </p:txBody>
      </p:sp>
      <p:sp>
        <p:nvSpPr>
          <p:cNvPr id="397" name="Google Shape;397;p38"/>
          <p:cNvSpPr txBox="1">
            <a:spLocks noGrp="1"/>
          </p:cNvSpPr>
          <p:nvPr>
            <p:ph type="subTitle" idx="3"/>
          </p:nvPr>
        </p:nvSpPr>
        <p:spPr>
          <a:xfrm>
            <a:off x="713225" y="2109675"/>
            <a:ext cx="4294800" cy="2503500"/>
          </a:xfrm>
          <a:prstGeom prst="rect">
            <a:avLst/>
          </a:prstGeom>
        </p:spPr>
        <p:txBody>
          <a:bodyPr spcFirstLastPara="1" wrap="square" lIns="91425" tIns="91425" rIns="91425" bIns="91425" anchor="t" anchorCtr="0">
            <a:noAutofit/>
          </a:bodyPr>
          <a:lstStyle/>
          <a:p>
            <a:pPr marL="0" lvl="0" indent="0" algn="just" rtl="0">
              <a:spcBef>
                <a:spcPts val="0"/>
              </a:spcBef>
              <a:spcAft>
                <a:spcPts val="1000"/>
              </a:spcAft>
              <a:buNone/>
            </a:pPr>
            <a:r>
              <a:rPr lang="en"/>
              <a:t>The project aims to migrate the computationally intensive parts of the YOLOv2 neural network to the programmable logic (PL) part of the FPGA for hardware acceleration, while the processor system (PS) runs software to control the process and handle the remaining tasks.</a:t>
            </a:r>
            <a:endParaRPr/>
          </a:p>
        </p:txBody>
      </p:sp>
      <p:sp>
        <p:nvSpPr>
          <p:cNvPr id="398" name="Google Shape;398;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9"/>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YOLOv2</a:t>
            </a:r>
            <a:endParaRPr/>
          </a:p>
        </p:txBody>
      </p:sp>
      <p:pic>
        <p:nvPicPr>
          <p:cNvPr id="404" name="Google Shape;404;p39"/>
          <p:cNvPicPr preferRelativeResize="0"/>
          <p:nvPr/>
        </p:nvPicPr>
        <p:blipFill>
          <a:blip r:embed="rId3">
            <a:alphaModFix/>
          </a:blip>
          <a:stretch>
            <a:fillRect/>
          </a:stretch>
        </p:blipFill>
        <p:spPr>
          <a:xfrm>
            <a:off x="391363" y="1242100"/>
            <a:ext cx="8361275" cy="3410875"/>
          </a:xfrm>
          <a:prstGeom prst="rect">
            <a:avLst/>
          </a:prstGeom>
          <a:noFill/>
          <a:ln>
            <a:noFill/>
          </a:ln>
        </p:spPr>
      </p:pic>
      <p:sp>
        <p:nvSpPr>
          <p:cNvPr id="405" name="Google Shape;405;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0"/>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 Clusters</a:t>
            </a:r>
            <a:endParaRPr/>
          </a:p>
        </p:txBody>
      </p:sp>
      <p:pic>
        <p:nvPicPr>
          <p:cNvPr id="411" name="Google Shape;411;p40"/>
          <p:cNvPicPr preferRelativeResize="0"/>
          <p:nvPr/>
        </p:nvPicPr>
        <p:blipFill>
          <a:blip r:embed="rId3">
            <a:alphaModFix/>
          </a:blip>
          <a:stretch>
            <a:fillRect/>
          </a:stretch>
        </p:blipFill>
        <p:spPr>
          <a:xfrm>
            <a:off x="381625" y="1181192"/>
            <a:ext cx="8015813" cy="3738284"/>
          </a:xfrm>
          <a:prstGeom prst="rect">
            <a:avLst/>
          </a:prstGeom>
          <a:noFill/>
          <a:ln>
            <a:noFill/>
          </a:ln>
        </p:spPr>
      </p:pic>
      <p:sp>
        <p:nvSpPr>
          <p:cNvPr id="412" name="Google Shape;41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1"/>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Darknet-19</a:t>
            </a:r>
            <a:endParaRPr/>
          </a:p>
        </p:txBody>
      </p:sp>
      <p:pic>
        <p:nvPicPr>
          <p:cNvPr id="418" name="Google Shape;418;p41"/>
          <p:cNvPicPr preferRelativeResize="0"/>
          <p:nvPr/>
        </p:nvPicPr>
        <p:blipFill rotWithShape="1">
          <a:blip r:embed="rId3">
            <a:alphaModFix/>
          </a:blip>
          <a:srcRect b="11480"/>
          <a:stretch/>
        </p:blipFill>
        <p:spPr>
          <a:xfrm>
            <a:off x="773150" y="1252825"/>
            <a:ext cx="3730238" cy="3890675"/>
          </a:xfrm>
          <a:prstGeom prst="rect">
            <a:avLst/>
          </a:prstGeom>
          <a:noFill/>
          <a:ln>
            <a:noFill/>
          </a:ln>
        </p:spPr>
      </p:pic>
      <p:pic>
        <p:nvPicPr>
          <p:cNvPr id="419" name="Google Shape;419;p41"/>
          <p:cNvPicPr preferRelativeResize="0"/>
          <p:nvPr/>
        </p:nvPicPr>
        <p:blipFill rotWithShape="1">
          <a:blip r:embed="rId4">
            <a:alphaModFix/>
          </a:blip>
          <a:srcRect b="16666"/>
          <a:stretch/>
        </p:blipFill>
        <p:spPr>
          <a:xfrm>
            <a:off x="4999650" y="432000"/>
            <a:ext cx="2811600" cy="4704200"/>
          </a:xfrm>
          <a:prstGeom prst="rect">
            <a:avLst/>
          </a:prstGeom>
          <a:noFill/>
          <a:ln>
            <a:noFill/>
          </a:ln>
        </p:spPr>
      </p:pic>
      <p:sp>
        <p:nvSpPr>
          <p:cNvPr id="420" name="Google Shape;420;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2"/>
          <p:cNvPicPr preferRelativeResize="0"/>
          <p:nvPr/>
        </p:nvPicPr>
        <p:blipFill rotWithShape="1">
          <a:blip r:embed="rId3">
            <a:alphaModFix/>
          </a:blip>
          <a:srcRect t="129" b="129"/>
          <a:stretch/>
        </p:blipFill>
        <p:spPr>
          <a:xfrm rot="10800000">
            <a:off x="2677801" y="270878"/>
            <a:ext cx="1716695" cy="1307947"/>
          </a:xfrm>
          <a:prstGeom prst="rect">
            <a:avLst/>
          </a:prstGeom>
          <a:noFill/>
          <a:ln>
            <a:noFill/>
          </a:ln>
        </p:spPr>
      </p:pic>
      <p:sp>
        <p:nvSpPr>
          <p:cNvPr id="426" name="Google Shape;426;p42"/>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Coding</a:t>
            </a:r>
            <a:endParaRPr dirty="0"/>
          </a:p>
        </p:txBody>
      </p:sp>
      <p:sp>
        <p:nvSpPr>
          <p:cNvPr id="427" name="Google Shape;427;p42"/>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pic>
        <p:nvPicPr>
          <p:cNvPr id="428" name="Google Shape;428;p42" title="n28z3-mnn50.jpg"/>
          <p:cNvPicPr preferRelativeResize="0">
            <a:picLocks noGrp="1"/>
          </p:cNvPicPr>
          <p:nvPr>
            <p:ph type="pic" idx="3"/>
          </p:nvPr>
        </p:nvPicPr>
        <p:blipFill rotWithShape="1">
          <a:blip r:embed="rId4">
            <a:alphaModFix/>
          </a:blip>
          <a:srcRect l="28697" r="20248"/>
          <a:stretch/>
        </p:blipFill>
        <p:spPr>
          <a:xfrm>
            <a:off x="713225" y="539500"/>
            <a:ext cx="2760600" cy="4064400"/>
          </a:xfrm>
          <a:prstGeom prst="round2DiagRect">
            <a:avLst>
              <a:gd name="adj1" fmla="val 0"/>
              <a:gd name="adj2" fmla="val 50000"/>
            </a:avLst>
          </a:prstGeom>
        </p:spPr>
      </p:pic>
      <p:sp>
        <p:nvSpPr>
          <p:cNvPr id="429" name="Google Shape;429;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3"/>
          <p:cNvSpPr txBox="1">
            <a:spLocks noGrp="1"/>
          </p:cNvSpPr>
          <p:nvPr>
            <p:ph type="title"/>
          </p:nvPr>
        </p:nvSpPr>
        <p:spPr>
          <a:xfrm>
            <a:off x="300350" y="5277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YOLO HDL Algorithm</a:t>
            </a:r>
            <a:endParaRPr/>
          </a:p>
        </p:txBody>
      </p:sp>
      <p:pic>
        <p:nvPicPr>
          <p:cNvPr id="435" name="Google Shape;435;p43"/>
          <p:cNvPicPr preferRelativeResize="0"/>
          <p:nvPr/>
        </p:nvPicPr>
        <p:blipFill>
          <a:blip r:embed="rId3">
            <a:alphaModFix/>
          </a:blip>
          <a:stretch>
            <a:fillRect/>
          </a:stretch>
        </p:blipFill>
        <p:spPr>
          <a:xfrm>
            <a:off x="4949025" y="920163"/>
            <a:ext cx="2732526" cy="4098801"/>
          </a:xfrm>
          <a:prstGeom prst="rect">
            <a:avLst/>
          </a:prstGeom>
          <a:noFill/>
          <a:ln>
            <a:noFill/>
          </a:ln>
        </p:spPr>
      </p:pic>
      <p:pic>
        <p:nvPicPr>
          <p:cNvPr id="436" name="Google Shape;436;p43"/>
          <p:cNvPicPr preferRelativeResize="0"/>
          <p:nvPr/>
        </p:nvPicPr>
        <p:blipFill rotWithShape="1">
          <a:blip r:embed="rId4">
            <a:alphaModFix/>
          </a:blip>
          <a:srcRect b="10442"/>
          <a:stretch/>
        </p:blipFill>
        <p:spPr>
          <a:xfrm>
            <a:off x="1637350" y="1100425"/>
            <a:ext cx="2916951" cy="3918551"/>
          </a:xfrm>
          <a:prstGeom prst="rect">
            <a:avLst/>
          </a:prstGeom>
          <a:noFill/>
          <a:ln>
            <a:noFill/>
          </a:ln>
        </p:spPr>
      </p:pic>
      <p:sp>
        <p:nvSpPr>
          <p:cNvPr id="437" name="Google Shape;437;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1124</Words>
  <Application>Microsoft Office PowerPoint</Application>
  <PresentationFormat>如螢幕大小 (16:9)</PresentationFormat>
  <Paragraphs>137</Paragraphs>
  <Slides>28</Slides>
  <Notes>28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28</vt:i4>
      </vt:variant>
    </vt:vector>
  </HeadingPairs>
  <TitlesOfParts>
    <vt:vector size="38" baseType="lpstr">
      <vt:lpstr>Arial</vt:lpstr>
      <vt:lpstr>Poppins Light</vt:lpstr>
      <vt:lpstr>PT Sans</vt:lpstr>
      <vt:lpstr>Anaheim</vt:lpstr>
      <vt:lpstr>Poppins</vt:lpstr>
      <vt:lpstr>Georgia</vt:lpstr>
      <vt:lpstr>Courier New</vt:lpstr>
      <vt:lpstr>Roboto</vt:lpstr>
      <vt:lpstr>Nunito Light</vt:lpstr>
      <vt:lpstr>Industrial Preliminary Project by Slidesgo</vt:lpstr>
      <vt:lpstr>YOLO Object Detection</vt:lpstr>
      <vt:lpstr>CONTENTS</vt:lpstr>
      <vt:lpstr>Introduction</vt:lpstr>
      <vt:lpstr>Introduction About our Project</vt:lpstr>
      <vt:lpstr>What is YOLOv2</vt:lpstr>
      <vt:lpstr>Dimension Clusters</vt:lpstr>
      <vt:lpstr>Darknet-19</vt:lpstr>
      <vt:lpstr>Coding</vt:lpstr>
      <vt:lpstr>YOLO HDL Algorithm</vt:lpstr>
      <vt:lpstr>BN Fusion</vt:lpstr>
      <vt:lpstr>Parallel Convolution Engine</vt:lpstr>
      <vt:lpstr>Ping-Pong operation</vt:lpstr>
      <vt:lpstr>Vivado &amp; Result</vt:lpstr>
      <vt:lpstr>YOLOv2 IP</vt:lpstr>
      <vt:lpstr>Simulation</vt:lpstr>
      <vt:lpstr>Synthesis</vt:lpstr>
      <vt:lpstr>Yolo IP </vt:lpstr>
      <vt:lpstr>Block Design</vt:lpstr>
      <vt:lpstr>Data Arrangement and AXI</vt:lpstr>
      <vt:lpstr>Vivado Block Design</vt:lpstr>
      <vt:lpstr>Results</vt:lpstr>
      <vt:lpstr>Results</vt:lpstr>
      <vt:lpstr>Demo Video </vt:lpstr>
      <vt:lpstr>DEMO Video</vt:lpstr>
      <vt:lpstr>Conclusion</vt:lpstr>
      <vt:lpstr>Conclusion</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陳冠言 CHEN, KUAN-YEN</cp:lastModifiedBy>
  <cp:revision>7</cp:revision>
  <dcterms:modified xsi:type="dcterms:W3CDTF">2025-06-09T09:26:06Z</dcterms:modified>
</cp:coreProperties>
</file>